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5"/>
  </p:notesMasterIdLst>
  <p:sldIdLst>
    <p:sldId id="256" r:id="rId5"/>
    <p:sldId id="257" r:id="rId6"/>
    <p:sldId id="258" r:id="rId7"/>
    <p:sldId id="259" r:id="rId8"/>
    <p:sldId id="267" r:id="rId9"/>
    <p:sldId id="269" r:id="rId10"/>
    <p:sldId id="272" r:id="rId11"/>
    <p:sldId id="273" r:id="rId12"/>
    <p:sldId id="266" r:id="rId13"/>
    <p:sldId id="274" r:id="rId14"/>
  </p:sldIdLst>
  <p:sldSz cx="9144000" cy="5143500" type="screen16x9"/>
  <p:notesSz cx="6858000" cy="9926638"/>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8CBEA"/>
    <a:srgbClr val="00AFD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9" autoAdjust="0"/>
    <p:restoredTop sz="94660"/>
  </p:normalViewPr>
  <p:slideViewPr>
    <p:cSldViewPr snapToGrid="0">
      <p:cViewPr>
        <p:scale>
          <a:sx n="100" d="100"/>
          <a:sy n="100" d="100"/>
        </p:scale>
        <p:origin x="-1434" y="-90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103FA311-E61B-46A1-AF3F-2A8AEBCEC0FD}" type="datetimeFigureOut">
              <a:rPr lang="en-GB" smtClean="0"/>
              <a:pPr/>
              <a:t>20/03/2018</a:t>
            </a:fld>
            <a:endParaRPr lang="en-GB"/>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B8491173-C243-4EE3-9ED0-6C691BEB7EC8}" type="slidenum">
              <a:rPr lang="en-GB" smtClean="0"/>
              <a:pPr/>
              <a:t>‹#›</a:t>
            </a:fld>
            <a:endParaRPr lang="en-GB"/>
          </a:p>
        </p:txBody>
      </p:sp>
    </p:spTree>
    <p:extLst>
      <p:ext uri="{BB962C8B-B14F-4D97-AF65-F5344CB8AC3E}">
        <p14:creationId xmlns:p14="http://schemas.microsoft.com/office/powerpoint/2010/main" xmlns="" val="378659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Text - Standard">
    <p:spTree>
      <p:nvGrpSpPr>
        <p:cNvPr id="1" name=""/>
        <p:cNvGrpSpPr/>
        <p:nvPr/>
      </p:nvGrpSpPr>
      <p:grpSpPr>
        <a:xfrm>
          <a:off x="0" y="0"/>
          <a:ext cx="0" cy="0"/>
          <a:chOff x="0" y="0"/>
          <a:chExt cx="0" cy="0"/>
        </a:xfrm>
      </p:grpSpPr>
      <p:sp>
        <p:nvSpPr>
          <p:cNvPr id="11" name="BlueGradient">
            <a:extLst>
              <a:ext uri="{FF2B5EF4-FFF2-40B4-BE49-F238E27FC236}">
                <a16:creationId xmlns:a16="http://schemas.microsoft.com/office/drawing/2014/main" xmlns="" id="{00BF578C-87EE-4569-9948-E2E49141FDAD}"/>
              </a:ext>
            </a:extLst>
          </p:cNvPr>
          <p:cNvSpPr/>
          <p:nvPr userDrawn="1"/>
        </p:nvSpPr>
        <p:spPr bwMode="gray">
          <a:xfrm>
            <a:off x="0" y="2876400"/>
            <a:ext cx="9144000" cy="2268000"/>
          </a:xfrm>
          <a:prstGeom prst="rect">
            <a:avLst/>
          </a:prstGeom>
          <a:gradFill flip="none" rotWithShape="1">
            <a:gsLst>
              <a:gs pos="11000">
                <a:schemeClr val="bg1">
                  <a:alpha val="78000"/>
                </a:schemeClr>
              </a:gs>
              <a:gs pos="100000">
                <a:srgbClr val="2EAEDA">
                  <a:alpha val="78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noProof="1">
              <a:noFill/>
              <a:latin typeface="UniCredit" panose="02000506040000020004" pitchFamily="2" charset="0"/>
              <a:cs typeface="Arial" panose="020B0604020202020204" pitchFamily="34" charset="0"/>
            </a:endParaRPr>
          </a:p>
        </p:txBody>
      </p:sp>
      <p:sp>
        <p:nvSpPr>
          <p:cNvPr id="12" name="LegalEntity">
            <a:extLst>
              <a:ext uri="{FF2B5EF4-FFF2-40B4-BE49-F238E27FC236}">
                <a16:creationId xmlns:a16="http://schemas.microsoft.com/office/drawing/2014/main" xmlns="" id="{90272E64-7991-42BB-A829-40D9638B271F}"/>
              </a:ext>
            </a:extLst>
          </p:cNvPr>
          <p:cNvSpPr>
            <a:spLocks noGrp="1"/>
          </p:cNvSpPr>
          <p:nvPr>
            <p:ph type="body" sz="quarter" idx="13" hasCustomPrompt="1"/>
          </p:nvPr>
        </p:nvSpPr>
        <p:spPr>
          <a:xfrm>
            <a:off x="5994000" y="3128400"/>
            <a:ext cx="2880000" cy="208800"/>
          </a:xfrm>
          <a:prstGeom prst="rect">
            <a:avLst/>
          </a:prstGeom>
        </p:spPr>
        <p:txBody>
          <a:bodyPr lIns="0" tIns="0" rIns="0" bIns="0">
            <a:noAutofit/>
          </a:bodyPr>
          <a:lstStyle>
            <a:lvl1pPr marL="0" indent="0" algn="r">
              <a:buFontTx/>
              <a:buNone/>
              <a:defRPr sz="1200"/>
            </a:lvl1pPr>
            <a:lvl2pPr marL="356373" indent="0" algn="r">
              <a:buFontTx/>
              <a:buNone/>
              <a:defRPr sz="900"/>
            </a:lvl2pPr>
            <a:lvl3pPr algn="r">
              <a:buFontTx/>
              <a:buNone/>
              <a:defRPr sz="900"/>
            </a:lvl3pPr>
            <a:lvl4pPr marL="1069119" indent="0" algn="r">
              <a:buFontTx/>
              <a:buNone/>
              <a:defRPr sz="900"/>
            </a:lvl4pPr>
            <a:lvl5pPr marL="1501088" indent="0" algn="r">
              <a:buFontTx/>
              <a:buNone/>
              <a:defRPr sz="900"/>
            </a:lvl5pPr>
          </a:lstStyle>
          <a:p>
            <a:pPr lvl="0"/>
            <a:r>
              <a:rPr lang="en-GB" noProof="0" dirty="0"/>
              <a:t>[Insert legal entity - classification level]</a:t>
            </a:r>
          </a:p>
        </p:txBody>
      </p:sp>
      <p:sp>
        <p:nvSpPr>
          <p:cNvPr id="13" name="CityDate">
            <a:extLst>
              <a:ext uri="{FF2B5EF4-FFF2-40B4-BE49-F238E27FC236}">
                <a16:creationId xmlns:a16="http://schemas.microsoft.com/office/drawing/2014/main" xmlns="" id="{CFA130B6-852D-4056-96EA-D6F25F3801D4}"/>
              </a:ext>
            </a:extLst>
          </p:cNvPr>
          <p:cNvSpPr>
            <a:spLocks noGrp="1"/>
          </p:cNvSpPr>
          <p:nvPr>
            <p:ph type="body" sz="quarter" idx="18" hasCustomPrompt="1"/>
          </p:nvPr>
        </p:nvSpPr>
        <p:spPr>
          <a:xfrm>
            <a:off x="450000" y="3398400"/>
            <a:ext cx="5040000" cy="208800"/>
          </a:xfrm>
        </p:spPr>
        <p:txBody>
          <a:bodyPr anchor="b">
            <a:normAutofit/>
          </a:bodyPr>
          <a:lstStyle>
            <a:lvl1pPr marL="0" indent="0" fontAlgn="auto">
              <a:spcBef>
                <a:spcPts val="0"/>
              </a:spcBef>
              <a:spcAft>
                <a:spcPts val="0"/>
              </a:spcAft>
              <a:buNone/>
              <a:defRPr sz="1200" b="1">
                <a:latin typeface="+mn-lt"/>
              </a:defRPr>
            </a:lvl1pPr>
          </a:lstStyle>
          <a:p>
            <a:pPr fontAlgn="auto">
              <a:spcBef>
                <a:spcPts val="0"/>
              </a:spcBef>
              <a:spcAft>
                <a:spcPts val="0"/>
              </a:spcAft>
            </a:pPr>
            <a:r>
              <a:rPr lang="en-GB" noProof="0" dirty="0"/>
              <a:t>Insert city and date</a:t>
            </a:r>
          </a:p>
        </p:txBody>
      </p:sp>
      <p:sp>
        <p:nvSpPr>
          <p:cNvPr id="15" name="NameFunction">
            <a:extLst>
              <a:ext uri="{FF2B5EF4-FFF2-40B4-BE49-F238E27FC236}">
                <a16:creationId xmlns:a16="http://schemas.microsoft.com/office/drawing/2014/main" xmlns="" id="{AE266DB4-E2E4-483D-8D7D-7FC3F25FBAA1}"/>
              </a:ext>
            </a:extLst>
          </p:cNvPr>
          <p:cNvSpPr>
            <a:spLocks noGrp="1"/>
          </p:cNvSpPr>
          <p:nvPr>
            <p:ph type="body" sz="quarter" idx="17" hasCustomPrompt="1"/>
          </p:nvPr>
        </p:nvSpPr>
        <p:spPr>
          <a:xfrm>
            <a:off x="450000" y="3103200"/>
            <a:ext cx="5040000" cy="208800"/>
          </a:xfrm>
        </p:spPr>
        <p:txBody>
          <a:bodyPr>
            <a:noAutofit/>
          </a:bodyPr>
          <a:lstStyle>
            <a:lvl1pPr marL="0" indent="0">
              <a:spcBef>
                <a:spcPts val="0"/>
              </a:spcBef>
              <a:buNone/>
              <a:defRPr sz="1400" b="1">
                <a:latin typeface="+mn-lt"/>
              </a:defRPr>
            </a:lvl1pPr>
            <a:lvl2pPr marL="457188" indent="0">
              <a:buNone/>
              <a:defRPr sz="1200" b="1">
                <a:latin typeface="UniCredit" panose="02000506040000020004" pitchFamily="2" charset="0"/>
              </a:defRPr>
            </a:lvl2pPr>
            <a:lvl3pPr marL="914377" indent="0">
              <a:buNone/>
              <a:defRPr sz="1200" b="1">
                <a:latin typeface="UniCredit" panose="02000506040000020004" pitchFamily="2" charset="0"/>
              </a:defRPr>
            </a:lvl3pPr>
            <a:lvl4pPr marL="1371566" indent="0">
              <a:buNone/>
              <a:defRPr sz="1200" b="1">
                <a:latin typeface="UniCredit" panose="02000506040000020004" pitchFamily="2" charset="0"/>
              </a:defRPr>
            </a:lvl4pPr>
            <a:lvl5pPr marL="1828755" indent="0">
              <a:buNone/>
              <a:defRPr sz="1200" b="1">
                <a:latin typeface="UniCredit" panose="02000506040000020004" pitchFamily="2" charset="0"/>
              </a:defRPr>
            </a:lvl5pPr>
          </a:lstStyle>
          <a:p>
            <a:pPr>
              <a:defRPr/>
            </a:pPr>
            <a:r>
              <a:rPr lang="en-GB" noProof="0" dirty="0"/>
              <a:t>Insert name and function</a:t>
            </a:r>
          </a:p>
        </p:txBody>
      </p:sp>
      <p:sp>
        <p:nvSpPr>
          <p:cNvPr id="16" name="Subtitle">
            <a:extLst>
              <a:ext uri="{FF2B5EF4-FFF2-40B4-BE49-F238E27FC236}">
                <a16:creationId xmlns:a16="http://schemas.microsoft.com/office/drawing/2014/main" xmlns="" id="{5054D102-FDB6-4315-B636-15C6E4282D22}"/>
              </a:ext>
            </a:extLst>
          </p:cNvPr>
          <p:cNvSpPr>
            <a:spLocks noGrp="1"/>
          </p:cNvSpPr>
          <p:nvPr>
            <p:ph type="body" sz="quarter" idx="12" hasCustomPrompt="1"/>
          </p:nvPr>
        </p:nvSpPr>
        <p:spPr>
          <a:xfrm>
            <a:off x="450000" y="2226525"/>
            <a:ext cx="8287200" cy="626400"/>
          </a:xfrm>
          <a:prstGeom prst="rect">
            <a:avLst/>
          </a:prstGeom>
        </p:spPr>
        <p:txBody>
          <a:bodyPr lIns="0" tIns="0" rIns="0" bIns="0" anchor="b" anchorCtr="0">
            <a:normAutofit/>
          </a:bodyPr>
          <a:lstStyle>
            <a:lvl1pPr marL="0" indent="0">
              <a:lnSpc>
                <a:spcPts val="2600"/>
              </a:lnSpc>
              <a:spcBef>
                <a:spcPts val="0"/>
              </a:spcBef>
              <a:buNone/>
              <a:defRPr sz="2600"/>
            </a:lvl1pPr>
          </a:lstStyle>
          <a:p>
            <a:pPr lvl="0"/>
            <a:r>
              <a:rPr lang="en-GB" noProof="0" dirty="0"/>
              <a:t>Insert subtitle</a:t>
            </a:r>
          </a:p>
        </p:txBody>
      </p:sp>
      <p:sp>
        <p:nvSpPr>
          <p:cNvPr id="17" name="Title">
            <a:extLst>
              <a:ext uri="{FF2B5EF4-FFF2-40B4-BE49-F238E27FC236}">
                <a16:creationId xmlns:a16="http://schemas.microsoft.com/office/drawing/2014/main" xmlns="" id="{EB6AEA02-F9D2-418A-8091-063FF918783B}"/>
              </a:ext>
            </a:extLst>
          </p:cNvPr>
          <p:cNvSpPr>
            <a:spLocks noGrp="1"/>
          </p:cNvSpPr>
          <p:nvPr>
            <p:ph type="title" hasCustomPrompt="1"/>
          </p:nvPr>
        </p:nvSpPr>
        <p:spPr>
          <a:xfrm>
            <a:off x="450000" y="779325"/>
            <a:ext cx="6663600" cy="136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ts val="3400"/>
              </a:lnSpc>
              <a:defRPr lang="en-GB" sz="3600" noProof="0" dirty="0">
                <a:latin typeface="+mj-lt"/>
                <a:cs typeface="Arial" panose="020B0604020202020204" pitchFamily="34" charset="0"/>
              </a:defRPr>
            </a:lvl1pPr>
          </a:lstStyle>
          <a:p>
            <a:pPr lvl="0" defTabSz="725037"/>
            <a:r>
              <a:rPr lang="en-GB" noProof="0" dirty="0"/>
              <a:t>Insert title</a:t>
            </a:r>
          </a:p>
        </p:txBody>
      </p:sp>
      <p:pic>
        <p:nvPicPr>
          <p:cNvPr id="18" name="Picture 17">
            <a:extLst>
              <a:ext uri="{FF2B5EF4-FFF2-40B4-BE49-F238E27FC236}">
                <a16:creationId xmlns:a16="http://schemas.microsoft.com/office/drawing/2014/main" xmlns="" id="{BD90E438-5E45-4B78-B526-B6C8BFB272B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63230" y="270000"/>
            <a:ext cx="810770" cy="893066"/>
          </a:xfrm>
          <a:prstGeom prst="rect">
            <a:avLst/>
          </a:prstGeom>
        </p:spPr>
      </p:pic>
      <p:pic>
        <p:nvPicPr>
          <p:cNvPr id="19" name="Picture 18">
            <a:extLst>
              <a:ext uri="{FF2B5EF4-FFF2-40B4-BE49-F238E27FC236}">
                <a16:creationId xmlns:a16="http://schemas.microsoft.com/office/drawing/2014/main" xmlns="" id="{16C63E2F-F6CF-4FD0-9B0D-53DEC1AC7AA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503159" y="4417246"/>
            <a:ext cx="4370841" cy="408433"/>
          </a:xfrm>
          <a:prstGeom prst="rect">
            <a:avLst/>
          </a:prstGeom>
        </p:spPr>
      </p:pic>
      <p:pic>
        <p:nvPicPr>
          <p:cNvPr id="102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8056437" y="3477129"/>
            <a:ext cx="817563" cy="87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35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 Picture - One Bank White">
    <p:spTree>
      <p:nvGrpSpPr>
        <p:cNvPr id="1" name=""/>
        <p:cNvGrpSpPr/>
        <p:nvPr/>
      </p:nvGrpSpPr>
      <p:grpSpPr>
        <a:xfrm>
          <a:off x="0" y="0"/>
          <a:ext cx="0" cy="0"/>
          <a:chOff x="0" y="0"/>
          <a:chExt cx="0" cy="0"/>
        </a:xfrm>
      </p:grpSpPr>
      <p:sp>
        <p:nvSpPr>
          <p:cNvPr id="16" name="BlueGradient"/>
          <p:cNvSpPr/>
          <p:nvPr/>
        </p:nvSpPr>
        <p:spPr bwMode="gray">
          <a:xfrm>
            <a:off x="0" y="2876400"/>
            <a:ext cx="9144000" cy="2268000"/>
          </a:xfrm>
          <a:prstGeom prst="rect">
            <a:avLst/>
          </a:prstGeom>
          <a:gradFill flip="none" rotWithShape="1">
            <a:gsLst>
              <a:gs pos="11000">
                <a:schemeClr val="bg1">
                  <a:alpha val="78000"/>
                </a:schemeClr>
              </a:gs>
              <a:gs pos="100000">
                <a:srgbClr val="2EAEDA">
                  <a:alpha val="78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noProof="1">
              <a:noFill/>
              <a:latin typeface="UniCredit" panose="02000506040000020004" pitchFamily="2" charset="0"/>
              <a:cs typeface="Arial" panose="020B0604020202020204" pitchFamily="34" charset="0"/>
            </a:endParaRPr>
          </a:p>
        </p:txBody>
      </p:sp>
      <p:sp>
        <p:nvSpPr>
          <p:cNvPr id="8" name="TitlePicture"/>
          <p:cNvSpPr>
            <a:spLocks noGrp="1"/>
          </p:cNvSpPr>
          <p:nvPr>
            <p:ph type="pic" sz="quarter" idx="13" hasCustomPrompt="1"/>
          </p:nvPr>
        </p:nvSpPr>
        <p:spPr>
          <a:xfrm>
            <a:off x="0" y="0"/>
            <a:ext cx="9144000" cy="2876400"/>
          </a:xfrm>
          <a:prstGeom prst="rect">
            <a:avLst/>
          </a:prstGeom>
        </p:spPr>
        <p:txBody>
          <a:bodyPr lIns="0" tIns="0" rIns="0" bIns="0" anchor="ctr" anchorCtr="1">
            <a:normAutofit/>
          </a:bodyPr>
          <a:lstStyle>
            <a:lvl1pPr marL="0" indent="0">
              <a:buNone/>
              <a:defRPr sz="100">
                <a:noFill/>
                <a:latin typeface="UniCredit" panose="02000506040000020004" pitchFamily="2" charset="0"/>
              </a:defRPr>
            </a:lvl1pPr>
          </a:lstStyle>
          <a:p>
            <a:r>
              <a:rPr lang="en-GB" noProof="1"/>
              <a:t>Insert picture</a:t>
            </a:r>
          </a:p>
        </p:txBody>
      </p:sp>
      <p:sp>
        <p:nvSpPr>
          <p:cNvPr id="4" name="CompositeLogo"/>
          <p:cNvSpPr>
            <a:spLocks noGrp="1" noChangeAspect="1"/>
          </p:cNvSpPr>
          <p:nvPr>
            <p:ph type="body" sz="quarter" idx="16"/>
          </p:nvPr>
        </p:nvSpPr>
        <p:spPr bwMode="gray">
          <a:xfrm>
            <a:off x="7012800" y="270000"/>
            <a:ext cx="1861200" cy="969751"/>
          </a:xfrm>
          <a:blipFill>
            <a:blip r:embed="rId2" cstate="print"/>
            <a:stretch>
              <a:fillRect/>
            </a:stretch>
          </a:blipFill>
        </p:spPr>
        <p:txBody>
          <a:bodyPr>
            <a:normAutofit/>
          </a:bodyPr>
          <a:lstStyle>
            <a:lvl1pPr marL="0" indent="0">
              <a:buNone/>
              <a:defRPr sz="100">
                <a:noFill/>
                <a:latin typeface="UniCredit" panose="02000506040000020004" pitchFamily="2" charset="0"/>
              </a:defRPr>
            </a:lvl1pPr>
          </a:lstStyle>
          <a:p>
            <a:pPr lvl="0"/>
            <a:r>
              <a:rPr lang="en-US" noProof="1" smtClean="0"/>
              <a:t>Click to edit Master text styles</a:t>
            </a:r>
          </a:p>
        </p:txBody>
      </p:sp>
      <p:sp>
        <p:nvSpPr>
          <p:cNvPr id="17" name="LegalEntity">
            <a:extLst>
              <a:ext uri="{FF2B5EF4-FFF2-40B4-BE49-F238E27FC236}">
                <a16:creationId xmlns:a16="http://schemas.microsoft.com/office/drawing/2014/main" xmlns="" id="{928B89D0-E90A-455F-A59B-81D552AFDBF0}"/>
              </a:ext>
            </a:extLst>
          </p:cNvPr>
          <p:cNvSpPr>
            <a:spLocks noGrp="1"/>
          </p:cNvSpPr>
          <p:nvPr>
            <p:ph type="body" sz="quarter" idx="17" hasCustomPrompt="1"/>
          </p:nvPr>
        </p:nvSpPr>
        <p:spPr>
          <a:xfrm>
            <a:off x="5994000" y="3128400"/>
            <a:ext cx="2880000" cy="208800"/>
          </a:xfrm>
          <a:prstGeom prst="rect">
            <a:avLst/>
          </a:prstGeom>
        </p:spPr>
        <p:txBody>
          <a:bodyPr lIns="0" tIns="0" rIns="0" bIns="0">
            <a:noAutofit/>
          </a:bodyPr>
          <a:lstStyle>
            <a:lvl1pPr marL="0" indent="0" algn="r">
              <a:buFontTx/>
              <a:buNone/>
              <a:defRPr sz="1200"/>
            </a:lvl1pPr>
            <a:lvl2pPr marL="356373" indent="0" algn="r">
              <a:buFontTx/>
              <a:buNone/>
              <a:defRPr sz="900"/>
            </a:lvl2pPr>
            <a:lvl3pPr algn="r">
              <a:buFontTx/>
              <a:buNone/>
              <a:defRPr sz="900"/>
            </a:lvl3pPr>
            <a:lvl4pPr marL="1069119" indent="0" algn="r">
              <a:buFontTx/>
              <a:buNone/>
              <a:defRPr sz="900"/>
            </a:lvl4pPr>
            <a:lvl5pPr marL="1501088" indent="0" algn="r">
              <a:buFontTx/>
              <a:buNone/>
              <a:defRPr sz="900"/>
            </a:lvl5pPr>
          </a:lstStyle>
          <a:p>
            <a:pPr lvl="0"/>
            <a:r>
              <a:rPr lang="en-GB" noProof="0" dirty="0"/>
              <a:t>[Insert legal entity - classification level]</a:t>
            </a:r>
          </a:p>
        </p:txBody>
      </p:sp>
      <p:sp>
        <p:nvSpPr>
          <p:cNvPr id="18" name="CityDate">
            <a:extLst>
              <a:ext uri="{FF2B5EF4-FFF2-40B4-BE49-F238E27FC236}">
                <a16:creationId xmlns:a16="http://schemas.microsoft.com/office/drawing/2014/main" xmlns="" id="{AFE458AD-F64E-4A0F-AE67-C365829F00B5}"/>
              </a:ext>
            </a:extLst>
          </p:cNvPr>
          <p:cNvSpPr>
            <a:spLocks noGrp="1"/>
          </p:cNvSpPr>
          <p:nvPr>
            <p:ph type="body" sz="quarter" idx="18" hasCustomPrompt="1"/>
          </p:nvPr>
        </p:nvSpPr>
        <p:spPr>
          <a:xfrm>
            <a:off x="450000" y="3398400"/>
            <a:ext cx="5040000" cy="208800"/>
          </a:xfrm>
        </p:spPr>
        <p:txBody>
          <a:bodyPr anchor="b">
            <a:normAutofit/>
          </a:bodyPr>
          <a:lstStyle>
            <a:lvl1pPr marL="0" indent="0" fontAlgn="auto">
              <a:spcBef>
                <a:spcPts val="0"/>
              </a:spcBef>
              <a:spcAft>
                <a:spcPts val="0"/>
              </a:spcAft>
              <a:buNone/>
              <a:defRPr sz="1200" b="1">
                <a:latin typeface="+mn-lt"/>
              </a:defRPr>
            </a:lvl1pPr>
          </a:lstStyle>
          <a:p>
            <a:pPr fontAlgn="auto">
              <a:spcBef>
                <a:spcPts val="0"/>
              </a:spcBef>
              <a:spcAft>
                <a:spcPts val="0"/>
              </a:spcAft>
            </a:pPr>
            <a:r>
              <a:rPr lang="en-GB" noProof="0" dirty="0"/>
              <a:t>Insert city and date</a:t>
            </a:r>
          </a:p>
        </p:txBody>
      </p:sp>
      <p:sp>
        <p:nvSpPr>
          <p:cNvPr id="19" name="NameFunction">
            <a:extLst>
              <a:ext uri="{FF2B5EF4-FFF2-40B4-BE49-F238E27FC236}">
                <a16:creationId xmlns:a16="http://schemas.microsoft.com/office/drawing/2014/main" xmlns="" id="{090E5863-A693-47FC-A9C5-9080C4B016C3}"/>
              </a:ext>
            </a:extLst>
          </p:cNvPr>
          <p:cNvSpPr>
            <a:spLocks noGrp="1"/>
          </p:cNvSpPr>
          <p:nvPr>
            <p:ph type="body" sz="quarter" idx="19" hasCustomPrompt="1"/>
          </p:nvPr>
        </p:nvSpPr>
        <p:spPr>
          <a:xfrm>
            <a:off x="450000" y="3103200"/>
            <a:ext cx="5040000" cy="208800"/>
          </a:xfrm>
        </p:spPr>
        <p:txBody>
          <a:bodyPr>
            <a:noAutofit/>
          </a:bodyPr>
          <a:lstStyle>
            <a:lvl1pPr marL="0" indent="0">
              <a:spcBef>
                <a:spcPts val="0"/>
              </a:spcBef>
              <a:buNone/>
              <a:defRPr sz="1400" b="1">
                <a:latin typeface="+mn-lt"/>
              </a:defRPr>
            </a:lvl1pPr>
            <a:lvl2pPr marL="457188" indent="0">
              <a:buNone/>
              <a:defRPr sz="1200" b="1">
                <a:latin typeface="UniCredit" panose="02000506040000020004" pitchFamily="2" charset="0"/>
              </a:defRPr>
            </a:lvl2pPr>
            <a:lvl3pPr marL="914377" indent="0">
              <a:buNone/>
              <a:defRPr sz="1200" b="1">
                <a:latin typeface="UniCredit" panose="02000506040000020004" pitchFamily="2" charset="0"/>
              </a:defRPr>
            </a:lvl3pPr>
            <a:lvl4pPr marL="1371566" indent="0">
              <a:buNone/>
              <a:defRPr sz="1200" b="1">
                <a:latin typeface="UniCredit" panose="02000506040000020004" pitchFamily="2" charset="0"/>
              </a:defRPr>
            </a:lvl4pPr>
            <a:lvl5pPr marL="1828755" indent="0">
              <a:buNone/>
              <a:defRPr sz="1200" b="1">
                <a:latin typeface="UniCredit" panose="02000506040000020004" pitchFamily="2" charset="0"/>
              </a:defRPr>
            </a:lvl5pPr>
          </a:lstStyle>
          <a:p>
            <a:pPr>
              <a:defRPr/>
            </a:pPr>
            <a:r>
              <a:rPr lang="en-GB" noProof="0" dirty="0"/>
              <a:t>Insert name and function</a:t>
            </a:r>
          </a:p>
        </p:txBody>
      </p:sp>
      <p:sp>
        <p:nvSpPr>
          <p:cNvPr id="20" name="Subtitle">
            <a:extLst>
              <a:ext uri="{FF2B5EF4-FFF2-40B4-BE49-F238E27FC236}">
                <a16:creationId xmlns:a16="http://schemas.microsoft.com/office/drawing/2014/main" xmlns="" id="{FCF7C892-C94F-428F-95D6-2F7A4A10AF84}"/>
              </a:ext>
            </a:extLst>
          </p:cNvPr>
          <p:cNvSpPr>
            <a:spLocks noGrp="1"/>
          </p:cNvSpPr>
          <p:nvPr>
            <p:ph type="body" sz="quarter" idx="12" hasCustomPrompt="1"/>
          </p:nvPr>
        </p:nvSpPr>
        <p:spPr>
          <a:xfrm>
            <a:off x="450000" y="2116800"/>
            <a:ext cx="8287200" cy="626400"/>
          </a:xfrm>
          <a:prstGeom prst="rect">
            <a:avLst/>
          </a:prstGeom>
        </p:spPr>
        <p:txBody>
          <a:bodyPr lIns="0" tIns="0" rIns="0" bIns="0" anchor="b" anchorCtr="0">
            <a:normAutofit/>
          </a:bodyPr>
          <a:lstStyle>
            <a:lvl1pPr marL="0" indent="0">
              <a:lnSpc>
                <a:spcPts val="2600"/>
              </a:lnSpc>
              <a:spcBef>
                <a:spcPts val="0"/>
              </a:spcBef>
              <a:buNone/>
              <a:defRPr sz="2600"/>
            </a:lvl1pPr>
          </a:lstStyle>
          <a:p>
            <a:pPr lvl="0"/>
            <a:r>
              <a:rPr lang="en-GB" noProof="0" dirty="0"/>
              <a:t>Insert subtitle</a:t>
            </a:r>
          </a:p>
        </p:txBody>
      </p:sp>
      <p:sp>
        <p:nvSpPr>
          <p:cNvPr id="21" name="Title">
            <a:extLst>
              <a:ext uri="{FF2B5EF4-FFF2-40B4-BE49-F238E27FC236}">
                <a16:creationId xmlns:a16="http://schemas.microsoft.com/office/drawing/2014/main" xmlns="" id="{AE7EB3C8-CF6A-4F2E-BB26-8848F348F70C}"/>
              </a:ext>
            </a:extLst>
          </p:cNvPr>
          <p:cNvSpPr>
            <a:spLocks noGrp="1"/>
          </p:cNvSpPr>
          <p:nvPr>
            <p:ph type="title" hasCustomPrompt="1"/>
          </p:nvPr>
        </p:nvSpPr>
        <p:spPr>
          <a:xfrm>
            <a:off x="450000" y="669600"/>
            <a:ext cx="5760000" cy="72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ts val="3400"/>
              </a:lnSpc>
              <a:defRPr lang="en-GB" sz="3600" noProof="0" dirty="0">
                <a:latin typeface="+mj-lt"/>
                <a:cs typeface="Arial" panose="020B0604020202020204" pitchFamily="34" charset="0"/>
              </a:defRPr>
            </a:lvl1pPr>
          </a:lstStyle>
          <a:p>
            <a:pPr lvl="0" defTabSz="725037"/>
            <a:r>
              <a:rPr lang="en-GB" noProof="0" dirty="0"/>
              <a:t>Insert title</a:t>
            </a:r>
          </a:p>
        </p:txBody>
      </p:sp>
      <p:pic>
        <p:nvPicPr>
          <p:cNvPr id="11" name="Picture 10">
            <a:extLst>
              <a:ext uri="{FF2B5EF4-FFF2-40B4-BE49-F238E27FC236}">
                <a16:creationId xmlns:a16="http://schemas.microsoft.com/office/drawing/2014/main" xmlns="" id="{23D9AEF3-B932-4C99-BD0C-15CB07F5BB7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503159" y="4417246"/>
            <a:ext cx="4370841" cy="408433"/>
          </a:xfrm>
          <a:prstGeom prst="rect">
            <a:avLst/>
          </a:prstGeom>
        </p:spPr>
      </p:pic>
    </p:spTree>
    <p:extLst>
      <p:ext uri="{BB962C8B-B14F-4D97-AF65-F5344CB8AC3E}">
        <p14:creationId xmlns:p14="http://schemas.microsoft.com/office/powerpoint/2010/main" xmlns="" val="2344957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nal Slide - Picture and Text">
    <p:spTree>
      <p:nvGrpSpPr>
        <p:cNvPr id="1" name=""/>
        <p:cNvGrpSpPr/>
        <p:nvPr/>
      </p:nvGrpSpPr>
      <p:grpSpPr>
        <a:xfrm>
          <a:off x="0" y="0"/>
          <a:ext cx="0" cy="0"/>
          <a:chOff x="0" y="0"/>
          <a:chExt cx="0" cy="0"/>
        </a:xfrm>
      </p:grpSpPr>
      <p:sp>
        <p:nvSpPr>
          <p:cNvPr id="8" name="Picture"/>
          <p:cNvSpPr>
            <a:spLocks noGrp="1"/>
          </p:cNvSpPr>
          <p:nvPr>
            <p:ph type="pic" sz="quarter" idx="15"/>
          </p:nvPr>
        </p:nvSpPr>
        <p:spPr>
          <a:xfrm>
            <a:off x="0" y="730800"/>
            <a:ext cx="5792400" cy="4424400"/>
          </a:xfrm>
        </p:spPr>
        <p:txBody>
          <a:bodyPr>
            <a:normAutofit/>
          </a:bodyPr>
          <a:lstStyle>
            <a:lvl1pPr marL="0" indent="0">
              <a:buFontTx/>
              <a:buNone/>
              <a:defRPr sz="100">
                <a:noFill/>
                <a:latin typeface="UniCredit" panose="02000506040000020004" pitchFamily="2" charset="0"/>
              </a:defRPr>
            </a:lvl1pPr>
          </a:lstStyle>
          <a:p>
            <a:r>
              <a:rPr lang="en-US" noProof="1" smtClean="0"/>
              <a:t>Click icon to add picture</a:t>
            </a:r>
            <a:endParaRPr lang="en-GB" noProof="1"/>
          </a:p>
        </p:txBody>
      </p:sp>
      <p:sp>
        <p:nvSpPr>
          <p:cNvPr id="7" name="LegalEntity"/>
          <p:cNvSpPr>
            <a:spLocks noGrp="1"/>
          </p:cNvSpPr>
          <p:nvPr>
            <p:ph type="body" sz="quarter" idx="12" hasCustomPrompt="1"/>
          </p:nvPr>
        </p:nvSpPr>
        <p:spPr>
          <a:xfrm>
            <a:off x="3312000" y="4964400"/>
            <a:ext cx="2520000" cy="144000"/>
          </a:xfrm>
        </p:spPr>
        <p:txBody>
          <a:bodyPr>
            <a:noAutofit/>
          </a:bodyPr>
          <a:lstStyle>
            <a:lvl1pPr marL="0" marR="0" indent="0" algn="ctr" defTabSz="342875" rtl="0" eaLnBrk="1" fontAlgn="auto" latinLnBrk="0" hangingPunct="1">
              <a:lnSpc>
                <a:spcPct val="100000"/>
              </a:lnSpc>
              <a:spcBef>
                <a:spcPct val="20000"/>
              </a:spcBef>
              <a:spcAft>
                <a:spcPts val="0"/>
              </a:spcAft>
              <a:buClr>
                <a:srgbClr val="E1061C"/>
              </a:buClr>
              <a:buSzTx/>
              <a:buFontTx/>
              <a:buNone/>
              <a:tabLst/>
              <a:defRPr sz="1000">
                <a:latin typeface="+mn-lt"/>
              </a:defRPr>
            </a:lvl1pPr>
            <a:lvl2pPr marL="342875" indent="0" algn="ctr">
              <a:buFontTx/>
              <a:buNone/>
              <a:defRPr sz="675"/>
            </a:lvl2pPr>
            <a:lvl3pPr marL="685749" indent="0" algn="ctr">
              <a:buFontTx/>
              <a:buNone/>
              <a:defRPr sz="675"/>
            </a:lvl3pPr>
            <a:lvl4pPr marL="1028624" indent="0" algn="ctr">
              <a:buFontTx/>
              <a:buNone/>
              <a:defRPr sz="675"/>
            </a:lvl4pPr>
            <a:lvl5pPr marL="1371498" indent="0" algn="ctr">
              <a:buFontTx/>
              <a:buNone/>
              <a:defRPr sz="675"/>
            </a:lvl5pPr>
          </a:lstStyle>
          <a:p>
            <a:pPr marL="0" marR="0" lvl="0" indent="0" algn="ctr" defTabSz="342875" rtl="0" eaLnBrk="1" fontAlgn="auto" latinLnBrk="0" hangingPunct="1">
              <a:lnSpc>
                <a:spcPct val="100000"/>
              </a:lnSpc>
              <a:spcBef>
                <a:spcPct val="20000"/>
              </a:spcBef>
              <a:spcAft>
                <a:spcPts val="0"/>
              </a:spcAft>
              <a:buClr>
                <a:srgbClr val="E1061C"/>
              </a:buClr>
              <a:buSzTx/>
              <a:buFontTx/>
              <a:buNone/>
              <a:tabLst/>
              <a:defRPr/>
            </a:pPr>
            <a:r>
              <a:rPr lang="en-GB" noProof="0" dirty="0"/>
              <a:t>[Insert legal entity - classification level]</a:t>
            </a:r>
          </a:p>
        </p:txBody>
      </p:sp>
      <p:sp>
        <p:nvSpPr>
          <p:cNvPr id="4" name="SlideNumber"/>
          <p:cNvSpPr>
            <a:spLocks noGrp="1"/>
          </p:cNvSpPr>
          <p:nvPr>
            <p:ph type="sldNum" sz="quarter" idx="11"/>
          </p:nvPr>
        </p:nvSpPr>
        <p:spPr/>
        <p:txBody>
          <a:bodyPr/>
          <a:lstStyle/>
          <a:p>
            <a:fld id="{9E8169F0-646E-455B-AF5A-6D6C02EAEAF6}" type="slidenum">
              <a:rPr lang="en-GB" noProof="1" dirty="0" smtClean="0"/>
              <a:pPr/>
              <a:t>‹#›</a:t>
            </a:fld>
            <a:endParaRPr lang="en-GB" noProof="1"/>
          </a:p>
        </p:txBody>
      </p:sp>
      <p:sp>
        <p:nvSpPr>
          <p:cNvPr id="5" name="Text"/>
          <p:cNvSpPr>
            <a:spLocks noGrp="1"/>
          </p:cNvSpPr>
          <p:nvPr>
            <p:ph sz="quarter" idx="16" hasCustomPrompt="1"/>
          </p:nvPr>
        </p:nvSpPr>
        <p:spPr>
          <a:xfrm>
            <a:off x="5983200" y="946800"/>
            <a:ext cx="2970000" cy="3528000"/>
          </a:xfrm>
        </p:spPr>
        <p:txBody>
          <a:bodyPr anchor="ctr"/>
          <a:lstStyle>
            <a:lvl1pPr marL="132151" marR="0" indent="-132151" algn="l" defTabSz="342875" rtl="0" eaLnBrk="1" fontAlgn="auto" latinLnBrk="0" hangingPunct="1">
              <a:lnSpc>
                <a:spcPct val="100000"/>
              </a:lnSpc>
              <a:spcBef>
                <a:spcPct val="20000"/>
              </a:spcBef>
              <a:spcAft>
                <a:spcPts val="0"/>
              </a:spcAft>
              <a:buClr>
                <a:srgbClr val="E1061C"/>
              </a:buClr>
              <a:buSzTx/>
              <a:buFont typeface="Arial"/>
              <a:buChar char="•"/>
              <a:tabLst/>
              <a:defRPr/>
            </a:lvl1pPr>
            <a:lvl2pPr marL="470261" marR="0" indent="-127388" algn="l" defTabSz="342875" rtl="0" eaLnBrk="1" fontAlgn="auto" latinLnBrk="0" hangingPunct="1">
              <a:lnSpc>
                <a:spcPct val="100000"/>
              </a:lnSpc>
              <a:spcBef>
                <a:spcPct val="20000"/>
              </a:spcBef>
              <a:spcAft>
                <a:spcPts val="0"/>
              </a:spcAft>
              <a:buClr>
                <a:srgbClr val="E1061C"/>
              </a:buClr>
              <a:buSzTx/>
              <a:buFont typeface="Arial"/>
              <a:buChar char="•"/>
              <a:tabLst/>
              <a:defRPr/>
            </a:lvl2pPr>
            <a:lvl3pPr marL="809565" marR="0" indent="-123816" algn="l" defTabSz="342875" rtl="0" eaLnBrk="1" fontAlgn="auto" latinLnBrk="0" hangingPunct="1">
              <a:lnSpc>
                <a:spcPct val="100000"/>
              </a:lnSpc>
              <a:spcBef>
                <a:spcPct val="20000"/>
              </a:spcBef>
              <a:spcAft>
                <a:spcPts val="0"/>
              </a:spcAft>
              <a:buClr>
                <a:srgbClr val="E1061C"/>
              </a:buClr>
              <a:buSzTx/>
              <a:buFont typeface="Arial"/>
              <a:buChar char="•"/>
              <a:tabLst/>
              <a:defRPr/>
            </a:lvl3pPr>
            <a:lvl4pPr marL="1141724" marR="0" indent="-113102" algn="l" defTabSz="342875" rtl="0" eaLnBrk="1" fontAlgn="auto" latinLnBrk="0" hangingPunct="1">
              <a:lnSpc>
                <a:spcPct val="100000"/>
              </a:lnSpc>
              <a:spcBef>
                <a:spcPct val="20000"/>
              </a:spcBef>
              <a:spcAft>
                <a:spcPts val="0"/>
              </a:spcAft>
              <a:buClr>
                <a:srgbClr val="E1061C"/>
              </a:buClr>
              <a:buSzTx/>
              <a:buFont typeface="Arial"/>
              <a:buChar char="•"/>
              <a:tabLst/>
              <a:defRPr/>
            </a:lvl4pPr>
            <a:lvl5pPr marL="1479836" marR="0" indent="-108338" algn="l" defTabSz="342875" rtl="0" eaLnBrk="1" fontAlgn="auto" latinLnBrk="0" hangingPunct="1">
              <a:lnSpc>
                <a:spcPct val="100000"/>
              </a:lnSpc>
              <a:spcBef>
                <a:spcPct val="20000"/>
              </a:spcBef>
              <a:spcAft>
                <a:spcPts val="0"/>
              </a:spcAft>
              <a:buClr>
                <a:srgbClr val="E1061C"/>
              </a:buClr>
              <a:buSzTx/>
              <a:buFont typeface="Arial"/>
              <a:buChar char="•"/>
              <a:tabLst/>
              <a:defRPr/>
            </a:lvl5pPr>
          </a:lstStyle>
          <a:p>
            <a:pPr lvl="0"/>
            <a:r>
              <a:rPr lang="en-GB" noProof="0" dirty="0"/>
              <a:t>Insert text</a:t>
            </a:r>
          </a:p>
          <a:p>
            <a:pPr lvl="1"/>
            <a:r>
              <a:rPr lang="en-GB" noProof="0" dirty="0"/>
              <a:t>2° level</a:t>
            </a:r>
          </a:p>
          <a:p>
            <a:pPr lvl="2"/>
            <a:r>
              <a:rPr lang="en-GB" noProof="0" dirty="0"/>
              <a:t>3° level</a:t>
            </a:r>
          </a:p>
          <a:p>
            <a:pPr lvl="3"/>
            <a:r>
              <a:rPr lang="en-GB" noProof="0" dirty="0"/>
              <a:t>4° level</a:t>
            </a:r>
          </a:p>
          <a:p>
            <a:pPr lvl="4"/>
            <a:r>
              <a:rPr lang="en-GB" noProof="0" dirty="0"/>
              <a:t>5° level</a:t>
            </a:r>
          </a:p>
        </p:txBody>
      </p:sp>
      <p:sp>
        <p:nvSpPr>
          <p:cNvPr id="2" name="Title"/>
          <p:cNvSpPr>
            <a:spLocks noGrp="1"/>
          </p:cNvSpPr>
          <p:nvPr>
            <p:ph type="title" hasCustomPrompt="1"/>
          </p:nvPr>
        </p:nvSpPr>
        <p:spPr/>
        <p:txBody>
          <a:bodyPr vert="horz" lIns="0" tIns="0" rIns="0" bIns="0" rtlCol="0" anchor="ctr">
            <a:noAutofit/>
          </a:bodyPr>
          <a:lstStyle>
            <a:lvl1pPr>
              <a:defRPr lang="en-GB" noProof="0" dirty="0"/>
            </a:lvl1pPr>
          </a:lstStyle>
          <a:p>
            <a:pPr lvl="0">
              <a:lnSpc>
                <a:spcPts val="2400"/>
              </a:lnSpc>
            </a:pPr>
            <a:r>
              <a:rPr lang="en-GB" noProof="0" dirty="0"/>
              <a:t>Insert title</a:t>
            </a:r>
          </a:p>
        </p:txBody>
      </p:sp>
      <p:pic>
        <p:nvPicPr>
          <p:cNvPr id="9" name="Picture 8">
            <a:extLst>
              <a:ext uri="{FF2B5EF4-FFF2-40B4-BE49-F238E27FC236}">
                <a16:creationId xmlns:a16="http://schemas.microsoft.com/office/drawing/2014/main" xmlns="" id="{826C22FA-B409-4EB0-A1F6-840D35CC808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593200" y="4601111"/>
            <a:ext cx="362713" cy="362713"/>
          </a:xfrm>
          <a:prstGeom prst="rect">
            <a:avLst/>
          </a:prstGeom>
        </p:spPr>
      </p:pic>
      <p:sp>
        <p:nvSpPr>
          <p:cNvPr id="10" name="Headline"/>
          <p:cNvSpPr>
            <a:spLocks noChangeShapeType="1"/>
          </p:cNvSpPr>
          <p:nvPr userDrawn="1"/>
        </p:nvSpPr>
        <p:spPr bwMode="auto">
          <a:xfrm>
            <a:off x="0" y="720000"/>
            <a:ext cx="9144000" cy="0"/>
          </a:xfrm>
          <a:prstGeom prst="line">
            <a:avLst/>
          </a:prstGeom>
          <a:noFill/>
          <a:ln w="19050">
            <a:solidFill>
              <a:srgbClr val="00AFD0"/>
            </a:solidFill>
            <a:round/>
            <a:headEnd/>
            <a:tailEnd type="none" w="med" len="med"/>
          </a:ln>
          <a:extLst>
            <a:ext uri="{909E8E84-426E-40DD-AFC4-6F175D3DCCD1}">
              <a14:hiddenFill xmlns:a14="http://schemas.microsoft.com/office/drawing/2010/main" xmlns="">
                <a:noFill/>
              </a14:hiddenFill>
            </a:ext>
          </a:extLst>
        </p:spPr>
        <p:txBody>
          <a:bodyPr lIns="0" tIns="0" rIns="0" bIns="0" anchor="ctr">
            <a:spAutoFit/>
          </a:bodyPr>
          <a:lstStyle/>
          <a:p>
            <a:endParaRPr lang="en-GB" sz="100" noProof="0" dirty="0">
              <a:latin typeface="UniCredit" panose="02000506040000020004" pitchFamily="2" charset="0"/>
              <a:cs typeface="Arial" panose="020B0604020202020204" pitchFamily="34" charset="0"/>
            </a:endParaRPr>
          </a:p>
        </p:txBody>
      </p:sp>
    </p:spTree>
    <p:extLst>
      <p:ext uri="{BB962C8B-B14F-4D97-AF65-F5344CB8AC3E}">
        <p14:creationId xmlns:p14="http://schemas.microsoft.com/office/powerpoint/2010/main" xmlns="" val="421029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nal Slide - Picture only 1">
    <p:spTree>
      <p:nvGrpSpPr>
        <p:cNvPr id="1" name=""/>
        <p:cNvGrpSpPr/>
        <p:nvPr/>
      </p:nvGrpSpPr>
      <p:grpSpPr>
        <a:xfrm>
          <a:off x="0" y="0"/>
          <a:ext cx="0" cy="0"/>
          <a:chOff x="0" y="0"/>
          <a:chExt cx="0" cy="0"/>
        </a:xfrm>
      </p:grpSpPr>
      <p:sp>
        <p:nvSpPr>
          <p:cNvPr id="8" name="Picture"/>
          <p:cNvSpPr>
            <a:spLocks noGrp="1"/>
          </p:cNvSpPr>
          <p:nvPr>
            <p:ph type="pic" sz="quarter" idx="13" hasCustomPrompt="1"/>
          </p:nvPr>
        </p:nvSpPr>
        <p:spPr>
          <a:xfrm>
            <a:off x="0" y="730800"/>
            <a:ext cx="9144000" cy="4424400"/>
          </a:xfrm>
          <a:prstGeom prst="rect">
            <a:avLst/>
          </a:prstGeom>
        </p:spPr>
        <p:txBody>
          <a:bodyPr lIns="0" tIns="0" rIns="0" bIns="0" anchor="ctr" anchorCtr="1">
            <a:normAutofit/>
          </a:bodyPr>
          <a:lstStyle>
            <a:lvl1pPr marL="0" indent="0">
              <a:buNone/>
              <a:defRPr sz="100">
                <a:noFill/>
                <a:latin typeface="UniCredit" panose="02000506040000020004" pitchFamily="2" charset="0"/>
              </a:defRPr>
            </a:lvl1pPr>
          </a:lstStyle>
          <a:p>
            <a:r>
              <a:rPr lang="en-GB" noProof="1"/>
              <a:t>Insert picture12,24</a:t>
            </a:r>
          </a:p>
          <a:p>
            <a:endParaRPr lang="en-GB" noProof="1"/>
          </a:p>
        </p:txBody>
      </p:sp>
      <p:sp>
        <p:nvSpPr>
          <p:cNvPr id="4" name="LegalEntity"/>
          <p:cNvSpPr>
            <a:spLocks noGrp="1"/>
          </p:cNvSpPr>
          <p:nvPr>
            <p:ph type="body" sz="quarter" idx="14" hasCustomPrompt="1"/>
          </p:nvPr>
        </p:nvSpPr>
        <p:spPr>
          <a:xfrm>
            <a:off x="3312000" y="4964400"/>
            <a:ext cx="2520000" cy="144000"/>
          </a:xfrm>
        </p:spPr>
        <p:txBody>
          <a:bodyPr>
            <a:noAutofit/>
          </a:bodyPr>
          <a:lstStyle>
            <a:lvl1pPr marL="0" marR="0" indent="0" algn="ctr" defTabSz="342875" rtl="0" eaLnBrk="1" fontAlgn="auto" latinLnBrk="0" hangingPunct="1">
              <a:lnSpc>
                <a:spcPct val="100000"/>
              </a:lnSpc>
              <a:spcBef>
                <a:spcPct val="20000"/>
              </a:spcBef>
              <a:spcAft>
                <a:spcPts val="0"/>
              </a:spcAft>
              <a:buClr>
                <a:srgbClr val="E1061C"/>
              </a:buClr>
              <a:buSzTx/>
              <a:buFontTx/>
              <a:buNone/>
              <a:tabLst/>
              <a:defRPr sz="1000">
                <a:latin typeface="+mn-lt"/>
              </a:defRPr>
            </a:lvl1pPr>
            <a:lvl2pPr marL="342875" indent="0" algn="ctr">
              <a:buFontTx/>
              <a:buNone/>
              <a:defRPr sz="675"/>
            </a:lvl2pPr>
            <a:lvl3pPr marL="685749" indent="0" algn="ctr">
              <a:buFontTx/>
              <a:buNone/>
              <a:defRPr sz="675"/>
            </a:lvl3pPr>
            <a:lvl4pPr marL="1028624" indent="0" algn="ctr">
              <a:buFontTx/>
              <a:buNone/>
              <a:defRPr sz="675"/>
            </a:lvl4pPr>
            <a:lvl5pPr marL="1371498" indent="0" algn="ctr">
              <a:buFontTx/>
              <a:buNone/>
              <a:defRPr sz="675"/>
            </a:lvl5pPr>
          </a:lstStyle>
          <a:p>
            <a:pPr marL="0" marR="0" lvl="0" indent="0" algn="ctr" defTabSz="342875" rtl="0" eaLnBrk="1" fontAlgn="auto" latinLnBrk="0" hangingPunct="1">
              <a:lnSpc>
                <a:spcPct val="100000"/>
              </a:lnSpc>
              <a:spcBef>
                <a:spcPct val="20000"/>
              </a:spcBef>
              <a:spcAft>
                <a:spcPts val="0"/>
              </a:spcAft>
              <a:buClr>
                <a:srgbClr val="E1061C"/>
              </a:buClr>
              <a:buSzTx/>
              <a:buFontTx/>
              <a:buNone/>
              <a:tabLst/>
              <a:defRPr/>
            </a:pPr>
            <a:r>
              <a:rPr lang="en-GB" noProof="0" dirty="0"/>
              <a:t>[Insert legal entity - classification level]</a:t>
            </a:r>
          </a:p>
        </p:txBody>
      </p:sp>
      <p:sp>
        <p:nvSpPr>
          <p:cNvPr id="7" name="SlideNumber"/>
          <p:cNvSpPr>
            <a:spLocks noGrp="1"/>
          </p:cNvSpPr>
          <p:nvPr>
            <p:ph type="sldNum" sz="quarter" idx="11"/>
          </p:nvPr>
        </p:nvSpPr>
        <p:spPr>
          <a:xfrm>
            <a:off x="270000" y="4604400"/>
            <a:ext cx="270000" cy="360000"/>
          </a:xfrm>
        </p:spPr>
        <p:txBody>
          <a:bodyPr/>
          <a:lstStyle/>
          <a:p>
            <a:fld id="{9E8169F0-646E-455B-AF5A-6D6C02EAEAF6}" type="slidenum">
              <a:rPr lang="en-GB" noProof="1" dirty="0" smtClean="0"/>
              <a:pPr/>
              <a:t>‹#›</a:t>
            </a:fld>
            <a:endParaRPr lang="en-GB" noProof="1"/>
          </a:p>
        </p:txBody>
      </p:sp>
      <p:sp>
        <p:nvSpPr>
          <p:cNvPr id="9" name="Headline"/>
          <p:cNvSpPr>
            <a:spLocks noChangeShapeType="1"/>
          </p:cNvSpPr>
          <p:nvPr/>
        </p:nvSpPr>
        <p:spPr bwMode="auto">
          <a:xfrm>
            <a:off x="0" y="720000"/>
            <a:ext cx="9144000" cy="0"/>
          </a:xfrm>
          <a:prstGeom prst="line">
            <a:avLst/>
          </a:prstGeom>
          <a:noFill/>
          <a:ln w="19050">
            <a:solidFill>
              <a:srgbClr val="00AFD0"/>
            </a:solidFill>
            <a:round/>
            <a:headEnd/>
            <a:tailEnd type="none" w="med" len="med"/>
          </a:ln>
          <a:extLst>
            <a:ext uri="{909E8E84-426E-40DD-AFC4-6F175D3DCCD1}">
              <a14:hiddenFill xmlns:a14="http://schemas.microsoft.com/office/drawing/2010/main" xmlns="">
                <a:noFill/>
              </a14:hiddenFill>
            </a:ext>
          </a:extLst>
        </p:spPr>
        <p:txBody>
          <a:bodyPr lIns="0" tIns="0" rIns="0" bIns="0" anchor="ctr">
            <a:spAutoFit/>
          </a:bodyPr>
          <a:lstStyle/>
          <a:p>
            <a:endParaRPr lang="en-GB" sz="100" noProof="1">
              <a:latin typeface="UniCredit" panose="02000506040000020004" pitchFamily="2" charset="0"/>
            </a:endParaRPr>
          </a:p>
        </p:txBody>
      </p:sp>
      <p:sp>
        <p:nvSpPr>
          <p:cNvPr id="2" name="Title"/>
          <p:cNvSpPr>
            <a:spLocks noGrp="1"/>
          </p:cNvSpPr>
          <p:nvPr>
            <p:ph type="title" hasCustomPrompt="1"/>
          </p:nvPr>
        </p:nvSpPr>
        <p:spPr>
          <a:xfrm>
            <a:off x="270000" y="0"/>
            <a:ext cx="8679600" cy="702000"/>
          </a:xfrm>
        </p:spPr>
        <p:txBody>
          <a:bodyPr vert="horz" lIns="0" tIns="0" rIns="0" bIns="0" rtlCol="0" anchor="ctr">
            <a:noAutofit/>
          </a:bodyPr>
          <a:lstStyle>
            <a:lvl1pPr>
              <a:defRPr lang="en-GB" noProof="0" dirty="0"/>
            </a:lvl1pPr>
          </a:lstStyle>
          <a:p>
            <a:pPr lvl="0">
              <a:lnSpc>
                <a:spcPts val="2400"/>
              </a:lnSpc>
            </a:pPr>
            <a:r>
              <a:rPr lang="en-GB" noProof="0" dirty="0"/>
              <a:t>Insert title</a:t>
            </a:r>
          </a:p>
        </p:txBody>
      </p:sp>
      <p:pic>
        <p:nvPicPr>
          <p:cNvPr id="10" name="Picture 9">
            <a:extLst>
              <a:ext uri="{FF2B5EF4-FFF2-40B4-BE49-F238E27FC236}">
                <a16:creationId xmlns:a16="http://schemas.microsoft.com/office/drawing/2014/main" xmlns="" id="{A8BDC608-8C26-460D-AE35-7851910AAA14}"/>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593200" y="4601111"/>
            <a:ext cx="362713" cy="362713"/>
          </a:xfrm>
          <a:prstGeom prst="rect">
            <a:avLst/>
          </a:prstGeom>
        </p:spPr>
      </p:pic>
      <p:sp>
        <p:nvSpPr>
          <p:cNvPr id="11" name="Headline"/>
          <p:cNvSpPr>
            <a:spLocks noChangeShapeType="1"/>
          </p:cNvSpPr>
          <p:nvPr userDrawn="1"/>
        </p:nvSpPr>
        <p:spPr bwMode="auto">
          <a:xfrm>
            <a:off x="152400" y="872400"/>
            <a:ext cx="9144000" cy="0"/>
          </a:xfrm>
          <a:prstGeom prst="line">
            <a:avLst/>
          </a:prstGeom>
          <a:noFill/>
          <a:ln w="19050">
            <a:solidFill>
              <a:srgbClr val="00AFD0"/>
            </a:solidFill>
            <a:round/>
            <a:headEnd/>
            <a:tailEnd type="none" w="med" len="med"/>
          </a:ln>
          <a:extLst>
            <a:ext uri="{909E8E84-426E-40DD-AFC4-6F175D3DCCD1}">
              <a14:hiddenFill xmlns:a14="http://schemas.microsoft.com/office/drawing/2010/main" xmlns="">
                <a:noFill/>
              </a14:hiddenFill>
            </a:ext>
          </a:extLst>
        </p:spPr>
        <p:txBody>
          <a:bodyPr lIns="0" tIns="0" rIns="0" bIns="0" anchor="ctr">
            <a:spAutoFit/>
          </a:bodyPr>
          <a:lstStyle/>
          <a:p>
            <a:endParaRPr lang="en-GB" sz="100" noProof="0" dirty="0">
              <a:latin typeface="UniCredit" panose="02000506040000020004" pitchFamily="2" charset="0"/>
              <a:cs typeface="Arial" panose="020B0604020202020204" pitchFamily="34" charset="0"/>
            </a:endParaRPr>
          </a:p>
        </p:txBody>
      </p:sp>
    </p:spTree>
    <p:extLst>
      <p:ext uri="{BB962C8B-B14F-4D97-AF65-F5344CB8AC3E}">
        <p14:creationId xmlns:p14="http://schemas.microsoft.com/office/powerpoint/2010/main" xmlns="" val="2955531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nal Slide - Picture only 2">
    <p:spTree>
      <p:nvGrpSpPr>
        <p:cNvPr id="1" name=""/>
        <p:cNvGrpSpPr/>
        <p:nvPr/>
      </p:nvGrpSpPr>
      <p:grpSpPr>
        <a:xfrm>
          <a:off x="0" y="0"/>
          <a:ext cx="0" cy="0"/>
          <a:chOff x="0" y="0"/>
          <a:chExt cx="0" cy="0"/>
        </a:xfrm>
      </p:grpSpPr>
      <p:sp>
        <p:nvSpPr>
          <p:cNvPr id="6" name="Picture"/>
          <p:cNvSpPr>
            <a:spLocks noGrp="1"/>
          </p:cNvSpPr>
          <p:nvPr>
            <p:ph type="pic" sz="quarter" idx="13" hasCustomPrompt="1"/>
          </p:nvPr>
        </p:nvSpPr>
        <p:spPr>
          <a:xfrm>
            <a:off x="0" y="0"/>
            <a:ext cx="9144000" cy="5143500"/>
          </a:xfrm>
          <a:prstGeom prst="rect">
            <a:avLst/>
          </a:prstGeom>
        </p:spPr>
        <p:txBody>
          <a:bodyPr lIns="0" tIns="0" rIns="0" bIns="0" anchor="ctr" anchorCtr="1">
            <a:normAutofit/>
          </a:bodyPr>
          <a:lstStyle>
            <a:lvl1pPr marL="0" indent="0">
              <a:buNone/>
              <a:defRPr sz="100">
                <a:noFill/>
                <a:latin typeface="UniCredit" panose="02000506040000020004" pitchFamily="2" charset="0"/>
              </a:defRPr>
            </a:lvl1pPr>
          </a:lstStyle>
          <a:p>
            <a:r>
              <a:rPr lang="en-GB" noProof="1"/>
              <a:t>Insert picture</a:t>
            </a:r>
          </a:p>
        </p:txBody>
      </p:sp>
      <p:sp>
        <p:nvSpPr>
          <p:cNvPr id="4" name="LegalEntity"/>
          <p:cNvSpPr>
            <a:spLocks noGrp="1"/>
          </p:cNvSpPr>
          <p:nvPr>
            <p:ph type="body" sz="quarter" idx="14" hasCustomPrompt="1"/>
          </p:nvPr>
        </p:nvSpPr>
        <p:spPr>
          <a:xfrm>
            <a:off x="3312000" y="4964400"/>
            <a:ext cx="2520000" cy="144000"/>
          </a:xfrm>
        </p:spPr>
        <p:txBody>
          <a:bodyPr>
            <a:noAutofit/>
          </a:bodyPr>
          <a:lstStyle>
            <a:lvl1pPr marL="0" marR="0" indent="0" algn="ctr" defTabSz="342875" rtl="0" eaLnBrk="1" fontAlgn="auto" latinLnBrk="0" hangingPunct="1">
              <a:lnSpc>
                <a:spcPct val="100000"/>
              </a:lnSpc>
              <a:spcBef>
                <a:spcPct val="20000"/>
              </a:spcBef>
              <a:spcAft>
                <a:spcPts val="0"/>
              </a:spcAft>
              <a:buClr>
                <a:srgbClr val="E1061C"/>
              </a:buClr>
              <a:buSzTx/>
              <a:buFontTx/>
              <a:buNone/>
              <a:tabLst/>
              <a:defRPr sz="1000">
                <a:latin typeface="+mn-lt"/>
              </a:defRPr>
            </a:lvl1pPr>
            <a:lvl2pPr marL="342875" indent="0" algn="ctr">
              <a:buFontTx/>
              <a:buNone/>
              <a:defRPr sz="675"/>
            </a:lvl2pPr>
            <a:lvl3pPr marL="685749" indent="0" algn="ctr">
              <a:buFontTx/>
              <a:buNone/>
              <a:defRPr sz="675"/>
            </a:lvl3pPr>
            <a:lvl4pPr marL="1028624" indent="0" algn="ctr">
              <a:buFontTx/>
              <a:buNone/>
              <a:defRPr sz="675"/>
            </a:lvl4pPr>
            <a:lvl5pPr marL="1371498" indent="0" algn="ctr">
              <a:buFontTx/>
              <a:buNone/>
              <a:defRPr sz="675"/>
            </a:lvl5pPr>
          </a:lstStyle>
          <a:p>
            <a:pPr marL="0" marR="0" lvl="0" indent="0" algn="ctr" defTabSz="342875" rtl="0" eaLnBrk="1" fontAlgn="auto" latinLnBrk="0" hangingPunct="1">
              <a:lnSpc>
                <a:spcPct val="100000"/>
              </a:lnSpc>
              <a:spcBef>
                <a:spcPct val="20000"/>
              </a:spcBef>
              <a:spcAft>
                <a:spcPts val="0"/>
              </a:spcAft>
              <a:buClr>
                <a:srgbClr val="E1061C"/>
              </a:buClr>
              <a:buSzTx/>
              <a:buFontTx/>
              <a:buNone/>
              <a:tabLst/>
              <a:defRPr/>
            </a:pPr>
            <a:r>
              <a:rPr lang="en-GB" noProof="0" dirty="0"/>
              <a:t>[Insert legal entity - classification level]</a:t>
            </a:r>
          </a:p>
        </p:txBody>
      </p:sp>
      <p:sp>
        <p:nvSpPr>
          <p:cNvPr id="8" name="SlideNumber"/>
          <p:cNvSpPr>
            <a:spLocks noGrp="1"/>
          </p:cNvSpPr>
          <p:nvPr>
            <p:ph type="sldNum" sz="quarter" idx="11"/>
          </p:nvPr>
        </p:nvSpPr>
        <p:spPr>
          <a:xfrm>
            <a:off x="270000" y="4604400"/>
            <a:ext cx="270000" cy="360000"/>
          </a:xfrm>
        </p:spPr>
        <p:txBody>
          <a:bodyPr/>
          <a:lstStyle/>
          <a:p>
            <a:fld id="{9E8169F0-646E-455B-AF5A-6D6C02EAEAF6}" type="slidenum">
              <a:rPr lang="en-GB" noProof="1" dirty="0" smtClean="0"/>
              <a:pPr/>
              <a:t>‹#›</a:t>
            </a:fld>
            <a:endParaRPr lang="en-GB" noProof="1"/>
          </a:p>
        </p:txBody>
      </p:sp>
      <p:sp>
        <p:nvSpPr>
          <p:cNvPr id="2" name="Title"/>
          <p:cNvSpPr>
            <a:spLocks noGrp="1"/>
          </p:cNvSpPr>
          <p:nvPr>
            <p:ph type="title" hasCustomPrompt="1"/>
          </p:nvPr>
        </p:nvSpPr>
        <p:spPr>
          <a:xfrm>
            <a:off x="1080000" y="622800"/>
            <a:ext cx="3895200" cy="1101600"/>
          </a:xfrm>
        </p:spPr>
        <p:txBody>
          <a:bodyPr anchor="t" anchorCtr="0"/>
          <a:lstStyle>
            <a:lvl1pPr>
              <a:lnSpc>
                <a:spcPts val="3600"/>
              </a:lnSpc>
              <a:defRPr sz="3600"/>
            </a:lvl1pPr>
          </a:lstStyle>
          <a:p>
            <a:r>
              <a:rPr lang="en-GB" noProof="0" dirty="0"/>
              <a:t>Insert title</a:t>
            </a:r>
          </a:p>
        </p:txBody>
      </p:sp>
      <p:pic>
        <p:nvPicPr>
          <p:cNvPr id="7" name="Picture 6">
            <a:extLst>
              <a:ext uri="{FF2B5EF4-FFF2-40B4-BE49-F238E27FC236}">
                <a16:creationId xmlns:a16="http://schemas.microsoft.com/office/drawing/2014/main" xmlns="" id="{637C7BF7-44D0-4AA7-9D2D-C6405E2FF2D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593200" y="4601111"/>
            <a:ext cx="362713" cy="362713"/>
          </a:xfrm>
          <a:prstGeom prst="rect">
            <a:avLst/>
          </a:prstGeom>
        </p:spPr>
      </p:pic>
    </p:spTree>
    <p:extLst>
      <p:ext uri="{BB962C8B-B14F-4D97-AF65-F5344CB8AC3E}">
        <p14:creationId xmlns:p14="http://schemas.microsoft.com/office/powerpoint/2010/main" xmlns="" val="1754703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nternal Slide - Picture only 3">
    <p:spTree>
      <p:nvGrpSpPr>
        <p:cNvPr id="1" name=""/>
        <p:cNvGrpSpPr/>
        <p:nvPr/>
      </p:nvGrpSpPr>
      <p:grpSpPr>
        <a:xfrm>
          <a:off x="0" y="0"/>
          <a:ext cx="0" cy="0"/>
          <a:chOff x="0" y="0"/>
          <a:chExt cx="0" cy="0"/>
        </a:xfrm>
      </p:grpSpPr>
      <p:sp>
        <p:nvSpPr>
          <p:cNvPr id="8" name="BlueGradient"/>
          <p:cNvSpPr/>
          <p:nvPr/>
        </p:nvSpPr>
        <p:spPr>
          <a:xfrm>
            <a:off x="0" y="3891600"/>
            <a:ext cx="9144000" cy="1260000"/>
          </a:xfrm>
          <a:prstGeom prst="rect">
            <a:avLst/>
          </a:prstGeom>
          <a:gradFill flip="none" rotWithShape="1">
            <a:gsLst>
              <a:gs pos="11000">
                <a:schemeClr val="bg1">
                  <a:alpha val="78000"/>
                </a:schemeClr>
              </a:gs>
              <a:gs pos="100000">
                <a:srgbClr val="2EAEDA">
                  <a:alpha val="78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noProof="1">
              <a:noFill/>
              <a:latin typeface="UniCredit" panose="02000506040000020004" pitchFamily="2" charset="0"/>
              <a:cs typeface="Arial" panose="020B0604020202020204" pitchFamily="34" charset="0"/>
            </a:endParaRPr>
          </a:p>
        </p:txBody>
      </p:sp>
      <p:sp>
        <p:nvSpPr>
          <p:cNvPr id="7" name="Picture"/>
          <p:cNvSpPr>
            <a:spLocks noGrp="1"/>
          </p:cNvSpPr>
          <p:nvPr>
            <p:ph type="pic" sz="quarter" idx="13" hasCustomPrompt="1"/>
          </p:nvPr>
        </p:nvSpPr>
        <p:spPr>
          <a:xfrm>
            <a:off x="0" y="0"/>
            <a:ext cx="9144000" cy="3895200"/>
          </a:xfrm>
          <a:prstGeom prst="rect">
            <a:avLst/>
          </a:prstGeom>
        </p:spPr>
        <p:txBody>
          <a:bodyPr lIns="0" tIns="0" rIns="0" bIns="0" anchor="ctr" anchorCtr="1">
            <a:normAutofit/>
          </a:bodyPr>
          <a:lstStyle>
            <a:lvl1pPr marL="0" indent="0">
              <a:buNone/>
              <a:defRPr sz="100">
                <a:noFill/>
                <a:latin typeface="UniCredit" panose="02000506040000020004" pitchFamily="2" charset="0"/>
              </a:defRPr>
            </a:lvl1pPr>
          </a:lstStyle>
          <a:p>
            <a:r>
              <a:rPr lang="en-GB" noProof="1"/>
              <a:t>Insert picture</a:t>
            </a:r>
          </a:p>
        </p:txBody>
      </p:sp>
      <p:sp>
        <p:nvSpPr>
          <p:cNvPr id="4" name="LegalEntity"/>
          <p:cNvSpPr>
            <a:spLocks noGrp="1"/>
          </p:cNvSpPr>
          <p:nvPr>
            <p:ph type="body" sz="quarter" idx="14" hasCustomPrompt="1"/>
          </p:nvPr>
        </p:nvSpPr>
        <p:spPr>
          <a:xfrm>
            <a:off x="3312000" y="4964400"/>
            <a:ext cx="2519362" cy="144000"/>
          </a:xfrm>
        </p:spPr>
        <p:txBody>
          <a:bodyPr>
            <a:noAutofit/>
          </a:bodyPr>
          <a:lstStyle>
            <a:lvl1pPr marL="0" marR="0" indent="0" algn="ctr" defTabSz="342875" rtl="0" eaLnBrk="1" fontAlgn="auto" latinLnBrk="0" hangingPunct="1">
              <a:lnSpc>
                <a:spcPct val="100000"/>
              </a:lnSpc>
              <a:spcBef>
                <a:spcPct val="20000"/>
              </a:spcBef>
              <a:spcAft>
                <a:spcPts val="0"/>
              </a:spcAft>
              <a:buClr>
                <a:srgbClr val="E1061C"/>
              </a:buClr>
              <a:buSzTx/>
              <a:buFontTx/>
              <a:buNone/>
              <a:tabLst/>
              <a:defRPr sz="1000">
                <a:latin typeface="+mn-lt"/>
              </a:defRPr>
            </a:lvl1pPr>
            <a:lvl2pPr marL="342875" indent="0" algn="ctr">
              <a:buFontTx/>
              <a:buNone/>
              <a:defRPr sz="675"/>
            </a:lvl2pPr>
            <a:lvl3pPr marL="685749" indent="0" algn="ctr">
              <a:buFontTx/>
              <a:buNone/>
              <a:defRPr sz="675"/>
            </a:lvl3pPr>
            <a:lvl4pPr marL="1028624" indent="0" algn="ctr">
              <a:buFontTx/>
              <a:buNone/>
              <a:defRPr sz="675"/>
            </a:lvl4pPr>
            <a:lvl5pPr marL="1371498" indent="0" algn="ctr">
              <a:buFontTx/>
              <a:buNone/>
              <a:defRPr sz="675"/>
            </a:lvl5pPr>
          </a:lstStyle>
          <a:p>
            <a:pPr marL="0" marR="0" lvl="0" indent="0" algn="ctr" defTabSz="342875" rtl="0" eaLnBrk="1" fontAlgn="auto" latinLnBrk="0" hangingPunct="1">
              <a:lnSpc>
                <a:spcPct val="100000"/>
              </a:lnSpc>
              <a:spcBef>
                <a:spcPct val="20000"/>
              </a:spcBef>
              <a:spcAft>
                <a:spcPts val="0"/>
              </a:spcAft>
              <a:buClr>
                <a:srgbClr val="E1061C"/>
              </a:buClr>
              <a:buSzTx/>
              <a:buFontTx/>
              <a:buNone/>
              <a:tabLst/>
              <a:defRPr/>
            </a:pPr>
            <a:r>
              <a:rPr lang="en-GB" noProof="0" dirty="0"/>
              <a:t>[Insert legal entity - classification level]</a:t>
            </a:r>
          </a:p>
        </p:txBody>
      </p:sp>
      <p:sp>
        <p:nvSpPr>
          <p:cNvPr id="2" name="Title"/>
          <p:cNvSpPr>
            <a:spLocks noGrp="1"/>
          </p:cNvSpPr>
          <p:nvPr>
            <p:ph type="title" hasCustomPrompt="1"/>
          </p:nvPr>
        </p:nvSpPr>
        <p:spPr>
          <a:xfrm>
            <a:off x="540000" y="4168800"/>
            <a:ext cx="7779600" cy="734400"/>
          </a:xfrm>
        </p:spPr>
        <p:txBody>
          <a:bodyPr/>
          <a:lstStyle>
            <a:lvl1pPr>
              <a:lnSpc>
                <a:spcPts val="3600"/>
              </a:lnSpc>
              <a:defRPr sz="3600"/>
            </a:lvl1pPr>
          </a:lstStyle>
          <a:p>
            <a:r>
              <a:rPr lang="en-GB" noProof="0" dirty="0"/>
              <a:t>Insert title</a:t>
            </a:r>
          </a:p>
        </p:txBody>
      </p:sp>
      <p:pic>
        <p:nvPicPr>
          <p:cNvPr id="9" name="Picture 8">
            <a:extLst>
              <a:ext uri="{FF2B5EF4-FFF2-40B4-BE49-F238E27FC236}">
                <a16:creationId xmlns:a16="http://schemas.microsoft.com/office/drawing/2014/main" xmlns="" id="{D57B3324-0B7B-4492-90C0-39B00407F6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593200" y="4601111"/>
            <a:ext cx="362713" cy="362713"/>
          </a:xfrm>
          <a:prstGeom prst="rect">
            <a:avLst/>
          </a:prstGeom>
        </p:spPr>
      </p:pic>
    </p:spTree>
    <p:extLst>
      <p:ext uri="{BB962C8B-B14F-4D97-AF65-F5344CB8AC3E}">
        <p14:creationId xmlns:p14="http://schemas.microsoft.com/office/powerpoint/2010/main" xmlns="" val="135745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nal Slide - 1 Column Text">
    <p:spTree>
      <p:nvGrpSpPr>
        <p:cNvPr id="1" name=""/>
        <p:cNvGrpSpPr/>
        <p:nvPr/>
      </p:nvGrpSpPr>
      <p:grpSpPr>
        <a:xfrm>
          <a:off x="0" y="0"/>
          <a:ext cx="0" cy="0"/>
          <a:chOff x="0" y="0"/>
          <a:chExt cx="0" cy="0"/>
        </a:xfrm>
      </p:grpSpPr>
      <p:sp>
        <p:nvSpPr>
          <p:cNvPr id="7" name="LegalEntity"/>
          <p:cNvSpPr>
            <a:spLocks noGrp="1"/>
          </p:cNvSpPr>
          <p:nvPr>
            <p:ph type="body" sz="quarter" idx="12" hasCustomPrompt="1"/>
          </p:nvPr>
        </p:nvSpPr>
        <p:spPr>
          <a:xfrm>
            <a:off x="3312000" y="4964400"/>
            <a:ext cx="2520000" cy="144000"/>
          </a:xfrm>
        </p:spPr>
        <p:txBody>
          <a:bodyPr>
            <a:noAutofit/>
          </a:bodyPr>
          <a:lstStyle>
            <a:lvl1pPr marL="0" marR="0" indent="0" algn="ctr" defTabSz="342875" rtl="0" eaLnBrk="1" fontAlgn="auto" latinLnBrk="0" hangingPunct="1">
              <a:lnSpc>
                <a:spcPct val="100000"/>
              </a:lnSpc>
              <a:spcBef>
                <a:spcPct val="20000"/>
              </a:spcBef>
              <a:spcAft>
                <a:spcPts val="0"/>
              </a:spcAft>
              <a:buClr>
                <a:srgbClr val="E1061C"/>
              </a:buClr>
              <a:buSzTx/>
              <a:buFontTx/>
              <a:buNone/>
              <a:tabLst/>
              <a:defRPr sz="1000">
                <a:latin typeface="+mn-lt"/>
              </a:defRPr>
            </a:lvl1pPr>
            <a:lvl2pPr marL="342875" indent="0" algn="ctr">
              <a:buFontTx/>
              <a:buNone/>
              <a:defRPr sz="675"/>
            </a:lvl2pPr>
            <a:lvl3pPr marL="685749" indent="0" algn="ctr">
              <a:buFontTx/>
              <a:buNone/>
              <a:defRPr sz="675"/>
            </a:lvl3pPr>
            <a:lvl4pPr marL="1028624" indent="0" algn="ctr">
              <a:buFontTx/>
              <a:buNone/>
              <a:defRPr sz="675"/>
            </a:lvl4pPr>
            <a:lvl5pPr marL="1371498" indent="0" algn="ctr">
              <a:buFontTx/>
              <a:buNone/>
              <a:defRPr sz="675"/>
            </a:lvl5pPr>
          </a:lstStyle>
          <a:p>
            <a:pPr marL="0" marR="0" lvl="0" indent="0" algn="ctr" defTabSz="342875" rtl="0" eaLnBrk="1" fontAlgn="auto" latinLnBrk="0" hangingPunct="1">
              <a:lnSpc>
                <a:spcPct val="100000"/>
              </a:lnSpc>
              <a:spcBef>
                <a:spcPct val="20000"/>
              </a:spcBef>
              <a:spcAft>
                <a:spcPts val="0"/>
              </a:spcAft>
              <a:buClr>
                <a:srgbClr val="E1061C"/>
              </a:buClr>
              <a:buSzTx/>
              <a:buFontTx/>
              <a:buNone/>
              <a:tabLst/>
              <a:defRPr/>
            </a:pPr>
            <a:r>
              <a:rPr lang="en-GB" noProof="0" dirty="0"/>
              <a:t>[Insert legal entity - classification level]</a:t>
            </a:r>
          </a:p>
        </p:txBody>
      </p:sp>
      <p:sp>
        <p:nvSpPr>
          <p:cNvPr id="8" name="Baseline"/>
          <p:cNvSpPr>
            <a:spLocks noChangeShapeType="1"/>
          </p:cNvSpPr>
          <p:nvPr/>
        </p:nvSpPr>
        <p:spPr bwMode="auto">
          <a:xfrm>
            <a:off x="0" y="4428000"/>
            <a:ext cx="9144000" cy="0"/>
          </a:xfrm>
          <a:prstGeom prst="line">
            <a:avLst/>
          </a:prstGeom>
          <a:noFill/>
          <a:ln w="19050">
            <a:solidFill>
              <a:srgbClr val="00AFD0"/>
            </a:solidFill>
            <a:round/>
            <a:headEnd/>
            <a:tailEnd type="none" w="med" len="med"/>
          </a:ln>
          <a:extLst>
            <a:ext uri="{909E8E84-426E-40DD-AFC4-6F175D3DCCD1}">
              <a14:hiddenFill xmlns:a14="http://schemas.microsoft.com/office/drawing/2010/main" xmlns="">
                <a:noFill/>
              </a14:hiddenFill>
            </a:ext>
          </a:extLst>
        </p:spPr>
        <p:txBody>
          <a:bodyPr lIns="0" tIns="0" rIns="0" bIns="0" anchor="ctr">
            <a:spAutoFit/>
          </a:bodyPr>
          <a:lstStyle/>
          <a:p>
            <a:endParaRPr lang="en-GB" sz="100" noProof="1">
              <a:latin typeface="UniCredit" panose="02000506040000020004" pitchFamily="2" charset="0"/>
              <a:cs typeface="Arial" panose="020B0604020202020204" pitchFamily="34" charset="0"/>
            </a:endParaRPr>
          </a:p>
        </p:txBody>
      </p:sp>
      <p:sp>
        <p:nvSpPr>
          <p:cNvPr id="10" name="Footer"/>
          <p:cNvSpPr>
            <a:spLocks noGrp="1"/>
          </p:cNvSpPr>
          <p:nvPr>
            <p:ph type="body" sz="quarter" idx="16" hasCustomPrompt="1"/>
          </p:nvPr>
        </p:nvSpPr>
        <p:spPr>
          <a:xfrm>
            <a:off x="720000" y="4603750"/>
            <a:ext cx="7704000" cy="360000"/>
          </a:xfrm>
        </p:spPr>
        <p:txBody>
          <a:bodyPr>
            <a:noAutofit/>
          </a:bodyPr>
          <a:lstStyle>
            <a:lvl1pPr marL="0" indent="0">
              <a:buNone/>
              <a:defRPr sz="800">
                <a:latin typeface="+mn-lt"/>
                <a:cs typeface="Arial" panose="020B0604020202020204" pitchFamily="34" charset="0"/>
              </a:defRPr>
            </a:lvl1pPr>
            <a:lvl2pPr marL="342882" indent="0">
              <a:buNone/>
              <a:defRPr sz="700">
                <a:latin typeface="Arial" panose="020B0604020202020204" pitchFamily="34" charset="0"/>
                <a:cs typeface="Arial" panose="020B0604020202020204" pitchFamily="34" charset="0"/>
              </a:defRPr>
            </a:lvl2pPr>
            <a:lvl3pPr marL="685766" indent="0">
              <a:buNone/>
              <a:defRPr sz="700">
                <a:latin typeface="Arial" panose="020B0604020202020204" pitchFamily="34" charset="0"/>
                <a:cs typeface="Arial" panose="020B0604020202020204" pitchFamily="34" charset="0"/>
              </a:defRPr>
            </a:lvl3pPr>
            <a:lvl4pPr marL="1028648" indent="0">
              <a:buNone/>
              <a:defRPr sz="700">
                <a:latin typeface="Arial" panose="020B0604020202020204" pitchFamily="34" charset="0"/>
                <a:cs typeface="Arial" panose="020B0604020202020204" pitchFamily="34" charset="0"/>
              </a:defRPr>
            </a:lvl4pPr>
            <a:lvl5pPr marL="1371532" indent="0">
              <a:buNone/>
              <a:defRPr sz="700">
                <a:latin typeface="Arial" panose="020B0604020202020204" pitchFamily="34" charset="0"/>
                <a:cs typeface="Arial" panose="020B0604020202020204" pitchFamily="34" charset="0"/>
              </a:defRPr>
            </a:lvl5pPr>
          </a:lstStyle>
          <a:p>
            <a:pPr lvl="0"/>
            <a:r>
              <a:rPr lang="en-GB" noProof="0" dirty="0"/>
              <a:t>Insert notes</a:t>
            </a:r>
          </a:p>
        </p:txBody>
      </p:sp>
      <p:sp>
        <p:nvSpPr>
          <p:cNvPr id="4" name="SlideNumber"/>
          <p:cNvSpPr>
            <a:spLocks noGrp="1"/>
          </p:cNvSpPr>
          <p:nvPr>
            <p:ph type="sldNum" sz="quarter" idx="11"/>
          </p:nvPr>
        </p:nvSpPr>
        <p:spPr/>
        <p:txBody>
          <a:bodyPr/>
          <a:lstStyle/>
          <a:p>
            <a:fld id="{9E8169F0-646E-455B-AF5A-6D6C02EAEAF6}" type="slidenum">
              <a:rPr lang="en-GB" noProof="1" dirty="0" smtClean="0"/>
              <a:pPr/>
              <a:t>‹#›</a:t>
            </a:fld>
            <a:endParaRPr lang="en-GB" noProof="1"/>
          </a:p>
        </p:txBody>
      </p:sp>
      <p:sp>
        <p:nvSpPr>
          <p:cNvPr id="5" name="Text"/>
          <p:cNvSpPr>
            <a:spLocks noGrp="1"/>
          </p:cNvSpPr>
          <p:nvPr>
            <p:ph sz="quarter" idx="15" hasCustomPrompt="1"/>
          </p:nvPr>
        </p:nvSpPr>
        <p:spPr>
          <a:xfrm>
            <a:off x="269875" y="946800"/>
            <a:ext cx="8679600" cy="3312000"/>
          </a:xfrm>
        </p:spPr>
        <p:txBody>
          <a:bodyPr/>
          <a:lstStyle>
            <a:lvl1pPr marL="132151" marR="0" indent="-132151" algn="l" defTabSz="342875" rtl="0" eaLnBrk="1" fontAlgn="auto" latinLnBrk="0" hangingPunct="1">
              <a:lnSpc>
                <a:spcPct val="100000"/>
              </a:lnSpc>
              <a:spcBef>
                <a:spcPct val="20000"/>
              </a:spcBef>
              <a:spcAft>
                <a:spcPts val="0"/>
              </a:spcAft>
              <a:buClr>
                <a:srgbClr val="E1061C"/>
              </a:buClr>
              <a:buSzTx/>
              <a:buFont typeface="Arial"/>
              <a:buChar char="•"/>
              <a:tabLst/>
              <a:defRPr/>
            </a:lvl1pPr>
            <a:lvl2pPr marL="470261" marR="0" indent="-127388" algn="l" defTabSz="342875" rtl="0" eaLnBrk="1" fontAlgn="auto" latinLnBrk="0" hangingPunct="1">
              <a:lnSpc>
                <a:spcPct val="100000"/>
              </a:lnSpc>
              <a:spcBef>
                <a:spcPct val="20000"/>
              </a:spcBef>
              <a:spcAft>
                <a:spcPts val="0"/>
              </a:spcAft>
              <a:buClr>
                <a:srgbClr val="E1061C"/>
              </a:buClr>
              <a:buSzTx/>
              <a:buFont typeface="Arial"/>
              <a:buChar char="•"/>
              <a:tabLst/>
              <a:defRPr/>
            </a:lvl2pPr>
            <a:lvl3pPr marL="809565" marR="0" indent="-123816" algn="l" defTabSz="342875" rtl="0" eaLnBrk="1" fontAlgn="auto" latinLnBrk="0" hangingPunct="1">
              <a:lnSpc>
                <a:spcPct val="100000"/>
              </a:lnSpc>
              <a:spcBef>
                <a:spcPct val="20000"/>
              </a:spcBef>
              <a:spcAft>
                <a:spcPts val="0"/>
              </a:spcAft>
              <a:buClr>
                <a:srgbClr val="E1061C"/>
              </a:buClr>
              <a:buSzTx/>
              <a:buFont typeface="Arial"/>
              <a:buChar char="•"/>
              <a:tabLst/>
              <a:defRPr/>
            </a:lvl3pPr>
            <a:lvl4pPr marL="1141724" marR="0" indent="-113102" algn="l" defTabSz="342875" rtl="0" eaLnBrk="1" fontAlgn="auto" latinLnBrk="0" hangingPunct="1">
              <a:lnSpc>
                <a:spcPct val="100000"/>
              </a:lnSpc>
              <a:spcBef>
                <a:spcPct val="20000"/>
              </a:spcBef>
              <a:spcAft>
                <a:spcPts val="0"/>
              </a:spcAft>
              <a:buClr>
                <a:srgbClr val="E1061C"/>
              </a:buClr>
              <a:buSzTx/>
              <a:buFont typeface="Arial"/>
              <a:buChar char="•"/>
              <a:tabLst/>
              <a:defRPr/>
            </a:lvl4pPr>
            <a:lvl5pPr marL="1479836" marR="0" indent="-108338" algn="l" defTabSz="342875" rtl="0" eaLnBrk="1" fontAlgn="auto" latinLnBrk="0" hangingPunct="1">
              <a:lnSpc>
                <a:spcPct val="100000"/>
              </a:lnSpc>
              <a:spcBef>
                <a:spcPct val="20000"/>
              </a:spcBef>
              <a:spcAft>
                <a:spcPts val="0"/>
              </a:spcAft>
              <a:buClr>
                <a:srgbClr val="E1061C"/>
              </a:buClr>
              <a:buSzTx/>
              <a:buFont typeface="Arial"/>
              <a:buChar char="•"/>
              <a:tabLst/>
              <a:defRPr/>
            </a:lvl5pPr>
          </a:lstStyle>
          <a:p>
            <a:pPr lvl="0"/>
            <a:r>
              <a:rPr lang="en-GB" noProof="0" dirty="0"/>
              <a:t>Insert text</a:t>
            </a:r>
          </a:p>
          <a:p>
            <a:pPr lvl="1"/>
            <a:r>
              <a:rPr lang="en-GB" noProof="0" dirty="0"/>
              <a:t>2° level</a:t>
            </a:r>
          </a:p>
          <a:p>
            <a:pPr lvl="2"/>
            <a:r>
              <a:rPr lang="en-GB" noProof="0" dirty="0"/>
              <a:t>3° level</a:t>
            </a:r>
          </a:p>
          <a:p>
            <a:pPr lvl="3"/>
            <a:r>
              <a:rPr lang="en-GB" noProof="0" dirty="0"/>
              <a:t>4° level</a:t>
            </a:r>
          </a:p>
          <a:p>
            <a:pPr lvl="4"/>
            <a:r>
              <a:rPr lang="en-GB" noProof="0" dirty="0"/>
              <a:t>5° level</a:t>
            </a:r>
          </a:p>
        </p:txBody>
      </p:sp>
      <p:sp>
        <p:nvSpPr>
          <p:cNvPr id="2" name="Title"/>
          <p:cNvSpPr>
            <a:spLocks noGrp="1"/>
          </p:cNvSpPr>
          <p:nvPr>
            <p:ph type="title" hasCustomPrompt="1"/>
          </p:nvPr>
        </p:nvSpPr>
        <p:spPr/>
        <p:txBody>
          <a:bodyPr vert="horz" lIns="0" tIns="0" rIns="0" bIns="0" rtlCol="0" anchor="ctr">
            <a:noAutofit/>
          </a:bodyPr>
          <a:lstStyle>
            <a:lvl1pPr>
              <a:defRPr lang="en-GB" noProof="0" dirty="0"/>
            </a:lvl1pPr>
          </a:lstStyle>
          <a:p>
            <a:pPr lvl="0">
              <a:lnSpc>
                <a:spcPts val="2400"/>
              </a:lnSpc>
            </a:pPr>
            <a:r>
              <a:rPr lang="en-GB" noProof="0" dirty="0"/>
              <a:t>Insert title</a:t>
            </a:r>
          </a:p>
        </p:txBody>
      </p:sp>
      <p:pic>
        <p:nvPicPr>
          <p:cNvPr id="9" name="Picture 8">
            <a:extLst>
              <a:ext uri="{FF2B5EF4-FFF2-40B4-BE49-F238E27FC236}">
                <a16:creationId xmlns:a16="http://schemas.microsoft.com/office/drawing/2014/main" xmlns="" id="{826C22FA-B409-4EB0-A1F6-840D35CC808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593200" y="4601111"/>
            <a:ext cx="362713" cy="362713"/>
          </a:xfrm>
          <a:prstGeom prst="rect">
            <a:avLst/>
          </a:prstGeom>
        </p:spPr>
      </p:pic>
      <p:sp>
        <p:nvSpPr>
          <p:cNvPr id="11" name="Headline"/>
          <p:cNvSpPr>
            <a:spLocks noChangeShapeType="1"/>
          </p:cNvSpPr>
          <p:nvPr userDrawn="1"/>
        </p:nvSpPr>
        <p:spPr bwMode="auto">
          <a:xfrm>
            <a:off x="0" y="720000"/>
            <a:ext cx="9144000" cy="0"/>
          </a:xfrm>
          <a:prstGeom prst="line">
            <a:avLst/>
          </a:prstGeom>
          <a:noFill/>
          <a:ln w="19050">
            <a:solidFill>
              <a:srgbClr val="00AFD0"/>
            </a:solidFill>
            <a:round/>
            <a:headEnd/>
            <a:tailEnd type="none" w="med" len="med"/>
          </a:ln>
          <a:extLst>
            <a:ext uri="{909E8E84-426E-40DD-AFC4-6F175D3DCCD1}">
              <a14:hiddenFill xmlns:a14="http://schemas.microsoft.com/office/drawing/2010/main" xmlns="">
                <a:noFill/>
              </a14:hiddenFill>
            </a:ext>
          </a:extLst>
        </p:spPr>
        <p:txBody>
          <a:bodyPr lIns="0" tIns="0" rIns="0" bIns="0" anchor="ctr">
            <a:spAutoFit/>
          </a:bodyPr>
          <a:lstStyle/>
          <a:p>
            <a:endParaRPr lang="en-GB" sz="100" noProof="0" dirty="0">
              <a:latin typeface="UniCredit" panose="02000506040000020004" pitchFamily="2" charset="0"/>
              <a:cs typeface="Arial" panose="020B0604020202020204" pitchFamily="34" charset="0"/>
            </a:endParaRPr>
          </a:p>
        </p:txBody>
      </p:sp>
    </p:spTree>
    <p:extLst>
      <p:ext uri="{BB962C8B-B14F-4D97-AF65-F5344CB8AC3E}">
        <p14:creationId xmlns:p14="http://schemas.microsoft.com/office/powerpoint/2010/main" xmlns="" val="147963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nal Slide - 1 Column Text without Line">
    <p:spTree>
      <p:nvGrpSpPr>
        <p:cNvPr id="1" name=""/>
        <p:cNvGrpSpPr/>
        <p:nvPr/>
      </p:nvGrpSpPr>
      <p:grpSpPr>
        <a:xfrm>
          <a:off x="0" y="0"/>
          <a:ext cx="0" cy="0"/>
          <a:chOff x="0" y="0"/>
          <a:chExt cx="0" cy="0"/>
        </a:xfrm>
      </p:grpSpPr>
      <p:sp>
        <p:nvSpPr>
          <p:cNvPr id="7" name="LegalEntity"/>
          <p:cNvSpPr>
            <a:spLocks noGrp="1"/>
          </p:cNvSpPr>
          <p:nvPr>
            <p:ph type="body" sz="quarter" idx="12" hasCustomPrompt="1"/>
          </p:nvPr>
        </p:nvSpPr>
        <p:spPr>
          <a:xfrm>
            <a:off x="3312000" y="4964400"/>
            <a:ext cx="2520000" cy="144000"/>
          </a:xfrm>
        </p:spPr>
        <p:txBody>
          <a:bodyPr>
            <a:noAutofit/>
          </a:bodyPr>
          <a:lstStyle>
            <a:lvl1pPr marL="0" marR="0" indent="0" algn="ctr" defTabSz="342875" rtl="0" eaLnBrk="1" fontAlgn="auto" latinLnBrk="0" hangingPunct="1">
              <a:lnSpc>
                <a:spcPct val="100000"/>
              </a:lnSpc>
              <a:spcBef>
                <a:spcPct val="20000"/>
              </a:spcBef>
              <a:spcAft>
                <a:spcPts val="0"/>
              </a:spcAft>
              <a:buClr>
                <a:srgbClr val="E1061C"/>
              </a:buClr>
              <a:buSzTx/>
              <a:buFontTx/>
              <a:buNone/>
              <a:tabLst/>
              <a:defRPr sz="1000">
                <a:latin typeface="+mn-lt"/>
              </a:defRPr>
            </a:lvl1pPr>
            <a:lvl2pPr marL="342875" indent="0" algn="ctr">
              <a:buFontTx/>
              <a:buNone/>
              <a:defRPr sz="675"/>
            </a:lvl2pPr>
            <a:lvl3pPr marL="685749" indent="0" algn="ctr">
              <a:buFontTx/>
              <a:buNone/>
              <a:defRPr sz="675"/>
            </a:lvl3pPr>
            <a:lvl4pPr marL="1028624" indent="0" algn="ctr">
              <a:buFontTx/>
              <a:buNone/>
              <a:defRPr sz="675"/>
            </a:lvl4pPr>
            <a:lvl5pPr marL="1371498" indent="0" algn="ctr">
              <a:buFontTx/>
              <a:buNone/>
              <a:defRPr sz="675"/>
            </a:lvl5pPr>
          </a:lstStyle>
          <a:p>
            <a:pPr marL="0" marR="0" lvl="0" indent="0" algn="ctr" defTabSz="342875" rtl="0" eaLnBrk="1" fontAlgn="auto" latinLnBrk="0" hangingPunct="1">
              <a:lnSpc>
                <a:spcPct val="100000"/>
              </a:lnSpc>
              <a:spcBef>
                <a:spcPct val="20000"/>
              </a:spcBef>
              <a:spcAft>
                <a:spcPts val="0"/>
              </a:spcAft>
              <a:buClr>
                <a:srgbClr val="E1061C"/>
              </a:buClr>
              <a:buSzTx/>
              <a:buFontTx/>
              <a:buNone/>
              <a:tabLst/>
              <a:defRPr/>
            </a:pPr>
            <a:r>
              <a:rPr lang="en-GB" noProof="0" dirty="0"/>
              <a:t>[Insert legal entity - classification level]</a:t>
            </a:r>
          </a:p>
        </p:txBody>
      </p:sp>
      <p:sp>
        <p:nvSpPr>
          <p:cNvPr id="8" name="Footer"/>
          <p:cNvSpPr>
            <a:spLocks noGrp="1"/>
          </p:cNvSpPr>
          <p:nvPr>
            <p:ph type="body" sz="quarter" idx="16" hasCustomPrompt="1"/>
          </p:nvPr>
        </p:nvSpPr>
        <p:spPr>
          <a:xfrm>
            <a:off x="720000" y="4603750"/>
            <a:ext cx="7704000" cy="360000"/>
          </a:xfrm>
        </p:spPr>
        <p:txBody>
          <a:bodyPr>
            <a:noAutofit/>
          </a:bodyPr>
          <a:lstStyle>
            <a:lvl1pPr marL="0" indent="0">
              <a:buNone/>
              <a:defRPr sz="800">
                <a:latin typeface="+mn-lt"/>
                <a:cs typeface="Arial" panose="020B0604020202020204" pitchFamily="34" charset="0"/>
              </a:defRPr>
            </a:lvl1pPr>
            <a:lvl2pPr marL="342882" indent="0">
              <a:buNone/>
              <a:defRPr sz="700">
                <a:latin typeface="Arial" panose="020B0604020202020204" pitchFamily="34" charset="0"/>
                <a:cs typeface="Arial" panose="020B0604020202020204" pitchFamily="34" charset="0"/>
              </a:defRPr>
            </a:lvl2pPr>
            <a:lvl3pPr marL="685766" indent="0">
              <a:buNone/>
              <a:defRPr sz="700">
                <a:latin typeface="Arial" panose="020B0604020202020204" pitchFamily="34" charset="0"/>
                <a:cs typeface="Arial" panose="020B0604020202020204" pitchFamily="34" charset="0"/>
              </a:defRPr>
            </a:lvl3pPr>
            <a:lvl4pPr marL="1028648" indent="0">
              <a:buNone/>
              <a:defRPr sz="700">
                <a:latin typeface="Arial" panose="020B0604020202020204" pitchFamily="34" charset="0"/>
                <a:cs typeface="Arial" panose="020B0604020202020204" pitchFamily="34" charset="0"/>
              </a:defRPr>
            </a:lvl4pPr>
            <a:lvl5pPr marL="1371532" indent="0">
              <a:buNone/>
              <a:defRPr sz="700">
                <a:latin typeface="Arial" panose="020B0604020202020204" pitchFamily="34" charset="0"/>
                <a:cs typeface="Arial" panose="020B0604020202020204" pitchFamily="34" charset="0"/>
              </a:defRPr>
            </a:lvl5pPr>
          </a:lstStyle>
          <a:p>
            <a:pPr lvl="0"/>
            <a:r>
              <a:rPr lang="en-GB" noProof="0" dirty="0"/>
              <a:t>Insert notes</a:t>
            </a:r>
          </a:p>
        </p:txBody>
      </p:sp>
      <p:sp>
        <p:nvSpPr>
          <p:cNvPr id="4" name="SlideNumber"/>
          <p:cNvSpPr>
            <a:spLocks noGrp="1"/>
          </p:cNvSpPr>
          <p:nvPr>
            <p:ph type="sldNum" sz="quarter" idx="11"/>
          </p:nvPr>
        </p:nvSpPr>
        <p:spPr/>
        <p:txBody>
          <a:bodyPr/>
          <a:lstStyle/>
          <a:p>
            <a:fld id="{9E8169F0-646E-455B-AF5A-6D6C02EAEAF6}" type="slidenum">
              <a:rPr lang="en-GB" noProof="1" dirty="0" smtClean="0"/>
              <a:pPr/>
              <a:t>‹#›</a:t>
            </a:fld>
            <a:endParaRPr lang="en-GB" noProof="1"/>
          </a:p>
        </p:txBody>
      </p:sp>
      <p:sp>
        <p:nvSpPr>
          <p:cNvPr id="5" name="Text"/>
          <p:cNvSpPr>
            <a:spLocks noGrp="1"/>
          </p:cNvSpPr>
          <p:nvPr>
            <p:ph sz="quarter" idx="15" hasCustomPrompt="1"/>
          </p:nvPr>
        </p:nvSpPr>
        <p:spPr>
          <a:xfrm>
            <a:off x="270000" y="946800"/>
            <a:ext cx="8679600" cy="3312000"/>
          </a:xfrm>
        </p:spPr>
        <p:txBody>
          <a:bodyPr/>
          <a:lstStyle>
            <a:lvl1pPr marL="132151" marR="0" indent="-132151" algn="l" defTabSz="342875" rtl="0" eaLnBrk="1" fontAlgn="auto" latinLnBrk="0" hangingPunct="1">
              <a:lnSpc>
                <a:spcPct val="100000"/>
              </a:lnSpc>
              <a:spcBef>
                <a:spcPct val="20000"/>
              </a:spcBef>
              <a:spcAft>
                <a:spcPts val="0"/>
              </a:spcAft>
              <a:buClr>
                <a:srgbClr val="E1061C"/>
              </a:buClr>
              <a:buSzTx/>
              <a:buFont typeface="Arial"/>
              <a:buChar char="•"/>
              <a:tabLst/>
              <a:defRPr/>
            </a:lvl1pPr>
            <a:lvl2pPr marL="470261" marR="0" indent="-127388" algn="l" defTabSz="342875" rtl="0" eaLnBrk="1" fontAlgn="auto" latinLnBrk="0" hangingPunct="1">
              <a:lnSpc>
                <a:spcPct val="100000"/>
              </a:lnSpc>
              <a:spcBef>
                <a:spcPct val="20000"/>
              </a:spcBef>
              <a:spcAft>
                <a:spcPts val="0"/>
              </a:spcAft>
              <a:buClr>
                <a:srgbClr val="E1061C"/>
              </a:buClr>
              <a:buSzTx/>
              <a:buFont typeface="Arial"/>
              <a:buChar char="•"/>
              <a:tabLst/>
              <a:defRPr/>
            </a:lvl2pPr>
            <a:lvl3pPr marL="809565" marR="0" indent="-123816" algn="l" defTabSz="342875" rtl="0" eaLnBrk="1" fontAlgn="auto" latinLnBrk="0" hangingPunct="1">
              <a:lnSpc>
                <a:spcPct val="100000"/>
              </a:lnSpc>
              <a:spcBef>
                <a:spcPct val="20000"/>
              </a:spcBef>
              <a:spcAft>
                <a:spcPts val="0"/>
              </a:spcAft>
              <a:buClr>
                <a:srgbClr val="E1061C"/>
              </a:buClr>
              <a:buSzTx/>
              <a:buFont typeface="Arial"/>
              <a:buChar char="•"/>
              <a:tabLst/>
              <a:defRPr/>
            </a:lvl3pPr>
            <a:lvl4pPr marL="1141724" marR="0" indent="-113102" algn="l" defTabSz="342875" rtl="0" eaLnBrk="1" fontAlgn="auto" latinLnBrk="0" hangingPunct="1">
              <a:lnSpc>
                <a:spcPct val="100000"/>
              </a:lnSpc>
              <a:spcBef>
                <a:spcPct val="20000"/>
              </a:spcBef>
              <a:spcAft>
                <a:spcPts val="0"/>
              </a:spcAft>
              <a:buClr>
                <a:srgbClr val="E1061C"/>
              </a:buClr>
              <a:buSzTx/>
              <a:buFont typeface="Arial"/>
              <a:buChar char="•"/>
              <a:tabLst/>
              <a:defRPr/>
            </a:lvl4pPr>
            <a:lvl5pPr marL="1479836" marR="0" indent="-108338" algn="l" defTabSz="342875" rtl="0" eaLnBrk="1" fontAlgn="auto" latinLnBrk="0" hangingPunct="1">
              <a:lnSpc>
                <a:spcPct val="100000"/>
              </a:lnSpc>
              <a:spcBef>
                <a:spcPct val="20000"/>
              </a:spcBef>
              <a:spcAft>
                <a:spcPts val="0"/>
              </a:spcAft>
              <a:buClr>
                <a:srgbClr val="E1061C"/>
              </a:buClr>
              <a:buSzTx/>
              <a:buFont typeface="Arial"/>
              <a:buChar char="•"/>
              <a:tabLst/>
              <a:defRPr/>
            </a:lvl5pPr>
          </a:lstStyle>
          <a:p>
            <a:pPr lvl="0"/>
            <a:r>
              <a:rPr lang="en-GB" noProof="0" dirty="0"/>
              <a:t>Insert text</a:t>
            </a:r>
          </a:p>
          <a:p>
            <a:pPr lvl="1"/>
            <a:r>
              <a:rPr lang="en-GB" noProof="0" dirty="0"/>
              <a:t>2° level</a:t>
            </a:r>
          </a:p>
          <a:p>
            <a:pPr lvl="2"/>
            <a:r>
              <a:rPr lang="en-GB" noProof="0" dirty="0"/>
              <a:t>3° level</a:t>
            </a:r>
          </a:p>
          <a:p>
            <a:pPr lvl="3"/>
            <a:r>
              <a:rPr lang="en-GB" noProof="0" dirty="0"/>
              <a:t>4° level</a:t>
            </a:r>
          </a:p>
          <a:p>
            <a:pPr lvl="4"/>
            <a:r>
              <a:rPr lang="en-GB" noProof="0" dirty="0"/>
              <a:t>5° level</a:t>
            </a:r>
          </a:p>
        </p:txBody>
      </p:sp>
      <p:sp>
        <p:nvSpPr>
          <p:cNvPr id="2" name="Title"/>
          <p:cNvSpPr>
            <a:spLocks noGrp="1"/>
          </p:cNvSpPr>
          <p:nvPr>
            <p:ph type="title" hasCustomPrompt="1"/>
          </p:nvPr>
        </p:nvSpPr>
        <p:spPr/>
        <p:txBody>
          <a:bodyPr vert="horz" lIns="0" tIns="0" rIns="0" bIns="0" rtlCol="0" anchor="ctr">
            <a:noAutofit/>
          </a:bodyPr>
          <a:lstStyle>
            <a:lvl1pPr>
              <a:defRPr lang="en-GB" noProof="0" dirty="0"/>
            </a:lvl1pPr>
          </a:lstStyle>
          <a:p>
            <a:pPr lvl="0">
              <a:lnSpc>
                <a:spcPts val="2400"/>
              </a:lnSpc>
            </a:pPr>
            <a:r>
              <a:rPr lang="en-GB" noProof="0" dirty="0"/>
              <a:t>Insert title</a:t>
            </a:r>
          </a:p>
        </p:txBody>
      </p:sp>
      <p:pic>
        <p:nvPicPr>
          <p:cNvPr id="9" name="Picture 8">
            <a:extLst>
              <a:ext uri="{FF2B5EF4-FFF2-40B4-BE49-F238E27FC236}">
                <a16:creationId xmlns:a16="http://schemas.microsoft.com/office/drawing/2014/main" xmlns="" id="{826C22FA-B409-4EB0-A1F6-840D35CC808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593200" y="4601111"/>
            <a:ext cx="362713" cy="362713"/>
          </a:xfrm>
          <a:prstGeom prst="rect">
            <a:avLst/>
          </a:prstGeom>
        </p:spPr>
      </p:pic>
      <p:sp>
        <p:nvSpPr>
          <p:cNvPr id="10" name="Headline"/>
          <p:cNvSpPr>
            <a:spLocks noChangeShapeType="1"/>
          </p:cNvSpPr>
          <p:nvPr userDrawn="1"/>
        </p:nvSpPr>
        <p:spPr bwMode="auto">
          <a:xfrm>
            <a:off x="0" y="720000"/>
            <a:ext cx="9144000" cy="0"/>
          </a:xfrm>
          <a:prstGeom prst="line">
            <a:avLst/>
          </a:prstGeom>
          <a:noFill/>
          <a:ln w="19050">
            <a:solidFill>
              <a:srgbClr val="00AFD0"/>
            </a:solidFill>
            <a:round/>
            <a:headEnd/>
            <a:tailEnd type="none" w="med" len="med"/>
          </a:ln>
          <a:extLst>
            <a:ext uri="{909E8E84-426E-40DD-AFC4-6F175D3DCCD1}">
              <a14:hiddenFill xmlns:a14="http://schemas.microsoft.com/office/drawing/2010/main" xmlns="">
                <a:noFill/>
              </a14:hiddenFill>
            </a:ext>
          </a:extLst>
        </p:spPr>
        <p:txBody>
          <a:bodyPr lIns="0" tIns="0" rIns="0" bIns="0" anchor="ctr">
            <a:spAutoFit/>
          </a:bodyPr>
          <a:lstStyle/>
          <a:p>
            <a:endParaRPr lang="en-GB" sz="100" noProof="0" dirty="0">
              <a:latin typeface="UniCredit" panose="02000506040000020004" pitchFamily="2" charset="0"/>
              <a:cs typeface="Arial" panose="020B0604020202020204" pitchFamily="34" charset="0"/>
            </a:endParaRPr>
          </a:p>
        </p:txBody>
      </p:sp>
    </p:spTree>
    <p:extLst>
      <p:ext uri="{BB962C8B-B14F-4D97-AF65-F5344CB8AC3E}">
        <p14:creationId xmlns:p14="http://schemas.microsoft.com/office/powerpoint/2010/main" xmlns="" val="364763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nal Slide - 2 Columns Text">
    <p:spTree>
      <p:nvGrpSpPr>
        <p:cNvPr id="1" name=""/>
        <p:cNvGrpSpPr/>
        <p:nvPr/>
      </p:nvGrpSpPr>
      <p:grpSpPr>
        <a:xfrm>
          <a:off x="0" y="0"/>
          <a:ext cx="0" cy="0"/>
          <a:chOff x="0" y="0"/>
          <a:chExt cx="0" cy="0"/>
        </a:xfrm>
      </p:grpSpPr>
      <p:sp>
        <p:nvSpPr>
          <p:cNvPr id="7" name="LegalEntity"/>
          <p:cNvSpPr>
            <a:spLocks noGrp="1"/>
          </p:cNvSpPr>
          <p:nvPr>
            <p:ph type="body" sz="quarter" idx="12" hasCustomPrompt="1"/>
          </p:nvPr>
        </p:nvSpPr>
        <p:spPr>
          <a:xfrm>
            <a:off x="3312000" y="4964400"/>
            <a:ext cx="2520000" cy="144000"/>
          </a:xfrm>
        </p:spPr>
        <p:txBody>
          <a:bodyPr>
            <a:noAutofit/>
          </a:bodyPr>
          <a:lstStyle>
            <a:lvl1pPr marL="0" marR="0" indent="0" algn="ctr" defTabSz="342875" rtl="0" eaLnBrk="1" fontAlgn="auto" latinLnBrk="0" hangingPunct="1">
              <a:lnSpc>
                <a:spcPct val="100000"/>
              </a:lnSpc>
              <a:spcBef>
                <a:spcPct val="20000"/>
              </a:spcBef>
              <a:spcAft>
                <a:spcPts val="0"/>
              </a:spcAft>
              <a:buClr>
                <a:srgbClr val="E1061C"/>
              </a:buClr>
              <a:buSzTx/>
              <a:buFontTx/>
              <a:buNone/>
              <a:tabLst/>
              <a:defRPr sz="1000">
                <a:latin typeface="+mn-lt"/>
              </a:defRPr>
            </a:lvl1pPr>
            <a:lvl2pPr marL="342875" indent="0" algn="ctr">
              <a:buFontTx/>
              <a:buNone/>
              <a:defRPr sz="675"/>
            </a:lvl2pPr>
            <a:lvl3pPr marL="685749" indent="0" algn="ctr">
              <a:buFontTx/>
              <a:buNone/>
              <a:defRPr sz="675"/>
            </a:lvl3pPr>
            <a:lvl4pPr marL="1028624" indent="0" algn="ctr">
              <a:buFontTx/>
              <a:buNone/>
              <a:defRPr sz="675"/>
            </a:lvl4pPr>
            <a:lvl5pPr marL="1371498" indent="0" algn="ctr">
              <a:buFontTx/>
              <a:buNone/>
              <a:defRPr sz="675"/>
            </a:lvl5pPr>
          </a:lstStyle>
          <a:p>
            <a:pPr marL="0" marR="0" lvl="0" indent="0" algn="ctr" defTabSz="342875" rtl="0" eaLnBrk="1" fontAlgn="auto" latinLnBrk="0" hangingPunct="1">
              <a:lnSpc>
                <a:spcPct val="100000"/>
              </a:lnSpc>
              <a:spcBef>
                <a:spcPct val="20000"/>
              </a:spcBef>
              <a:spcAft>
                <a:spcPts val="0"/>
              </a:spcAft>
              <a:buClr>
                <a:srgbClr val="E1061C"/>
              </a:buClr>
              <a:buSzTx/>
              <a:buFontTx/>
              <a:buNone/>
              <a:tabLst/>
              <a:defRPr/>
            </a:pPr>
            <a:r>
              <a:rPr lang="en-GB" noProof="0" dirty="0"/>
              <a:t>[Insert legal entity - classification level]</a:t>
            </a:r>
          </a:p>
        </p:txBody>
      </p:sp>
      <p:sp>
        <p:nvSpPr>
          <p:cNvPr id="10" name="Baseline"/>
          <p:cNvSpPr>
            <a:spLocks noChangeShapeType="1"/>
          </p:cNvSpPr>
          <p:nvPr/>
        </p:nvSpPr>
        <p:spPr bwMode="auto">
          <a:xfrm>
            <a:off x="0" y="4428000"/>
            <a:ext cx="9144000" cy="0"/>
          </a:xfrm>
          <a:prstGeom prst="line">
            <a:avLst/>
          </a:prstGeom>
          <a:noFill/>
          <a:ln w="19050">
            <a:solidFill>
              <a:srgbClr val="00AFD0"/>
            </a:solidFill>
            <a:round/>
            <a:headEnd/>
            <a:tailEnd type="none" w="med" len="med"/>
          </a:ln>
          <a:extLst>
            <a:ext uri="{909E8E84-426E-40DD-AFC4-6F175D3DCCD1}">
              <a14:hiddenFill xmlns:a14="http://schemas.microsoft.com/office/drawing/2010/main" xmlns="">
                <a:noFill/>
              </a14:hiddenFill>
            </a:ext>
          </a:extLst>
        </p:spPr>
        <p:txBody>
          <a:bodyPr lIns="0" tIns="0" rIns="0" bIns="0" anchor="ctr">
            <a:spAutoFit/>
          </a:bodyPr>
          <a:lstStyle/>
          <a:p>
            <a:endParaRPr lang="en-GB" sz="100" noProof="1">
              <a:latin typeface="UniCredit" panose="02000506040000020004" pitchFamily="2" charset="0"/>
              <a:cs typeface="Arial" panose="020B0604020202020204" pitchFamily="34" charset="0"/>
            </a:endParaRPr>
          </a:p>
        </p:txBody>
      </p:sp>
      <p:sp>
        <p:nvSpPr>
          <p:cNvPr id="11" name="Footer"/>
          <p:cNvSpPr>
            <a:spLocks noGrp="1"/>
          </p:cNvSpPr>
          <p:nvPr>
            <p:ph type="body" sz="quarter" idx="17" hasCustomPrompt="1"/>
          </p:nvPr>
        </p:nvSpPr>
        <p:spPr>
          <a:xfrm>
            <a:off x="720000" y="4603750"/>
            <a:ext cx="7704000" cy="360000"/>
          </a:xfrm>
        </p:spPr>
        <p:txBody>
          <a:bodyPr>
            <a:noAutofit/>
          </a:bodyPr>
          <a:lstStyle>
            <a:lvl1pPr marL="0" indent="0">
              <a:buNone/>
              <a:defRPr sz="800">
                <a:latin typeface="+mn-lt"/>
                <a:cs typeface="Arial" panose="020B0604020202020204" pitchFamily="34" charset="0"/>
              </a:defRPr>
            </a:lvl1pPr>
            <a:lvl2pPr marL="342882" indent="0">
              <a:buNone/>
              <a:defRPr sz="700">
                <a:latin typeface="Arial" panose="020B0604020202020204" pitchFamily="34" charset="0"/>
                <a:cs typeface="Arial" panose="020B0604020202020204" pitchFamily="34" charset="0"/>
              </a:defRPr>
            </a:lvl2pPr>
            <a:lvl3pPr marL="685766" indent="0">
              <a:buNone/>
              <a:defRPr sz="700">
                <a:latin typeface="Arial" panose="020B0604020202020204" pitchFamily="34" charset="0"/>
                <a:cs typeface="Arial" panose="020B0604020202020204" pitchFamily="34" charset="0"/>
              </a:defRPr>
            </a:lvl3pPr>
            <a:lvl4pPr marL="1028648" indent="0">
              <a:buNone/>
              <a:defRPr sz="700">
                <a:latin typeface="Arial" panose="020B0604020202020204" pitchFamily="34" charset="0"/>
                <a:cs typeface="Arial" panose="020B0604020202020204" pitchFamily="34" charset="0"/>
              </a:defRPr>
            </a:lvl4pPr>
            <a:lvl5pPr marL="1371532" indent="0">
              <a:buNone/>
              <a:defRPr sz="700">
                <a:latin typeface="Arial" panose="020B0604020202020204" pitchFamily="34" charset="0"/>
                <a:cs typeface="Arial" panose="020B0604020202020204" pitchFamily="34" charset="0"/>
              </a:defRPr>
            </a:lvl5pPr>
          </a:lstStyle>
          <a:p>
            <a:pPr lvl="0"/>
            <a:r>
              <a:rPr lang="en-GB" noProof="0" dirty="0"/>
              <a:t>Insert notes</a:t>
            </a:r>
          </a:p>
        </p:txBody>
      </p:sp>
      <p:sp>
        <p:nvSpPr>
          <p:cNvPr id="4" name="SlideNumber"/>
          <p:cNvSpPr>
            <a:spLocks noGrp="1"/>
          </p:cNvSpPr>
          <p:nvPr>
            <p:ph type="sldNum" sz="quarter" idx="11"/>
          </p:nvPr>
        </p:nvSpPr>
        <p:spPr/>
        <p:txBody>
          <a:bodyPr/>
          <a:lstStyle/>
          <a:p>
            <a:fld id="{9E8169F0-646E-455B-AF5A-6D6C02EAEAF6}" type="slidenum">
              <a:rPr lang="en-GB" noProof="1" dirty="0" smtClean="0"/>
              <a:pPr/>
              <a:t>‹#›</a:t>
            </a:fld>
            <a:endParaRPr lang="en-GB" noProof="1"/>
          </a:p>
        </p:txBody>
      </p:sp>
      <p:sp>
        <p:nvSpPr>
          <p:cNvPr id="8" name="ContentColumn2"/>
          <p:cNvSpPr>
            <a:spLocks noGrp="1"/>
          </p:cNvSpPr>
          <p:nvPr>
            <p:ph sz="quarter" idx="16" hasCustomPrompt="1"/>
          </p:nvPr>
        </p:nvSpPr>
        <p:spPr>
          <a:xfrm>
            <a:off x="4777200" y="946800"/>
            <a:ext cx="4176000" cy="3312000"/>
          </a:xfrm>
        </p:spPr>
        <p:txBody>
          <a:bodyPr/>
          <a:lstStyle>
            <a:lvl1pPr marL="132151" marR="0" indent="-132151" algn="l" defTabSz="342875" rtl="0" eaLnBrk="1" fontAlgn="auto" latinLnBrk="0" hangingPunct="1">
              <a:lnSpc>
                <a:spcPct val="100000"/>
              </a:lnSpc>
              <a:spcBef>
                <a:spcPct val="20000"/>
              </a:spcBef>
              <a:spcAft>
                <a:spcPts val="0"/>
              </a:spcAft>
              <a:buClr>
                <a:srgbClr val="E1061C"/>
              </a:buClr>
              <a:buSzTx/>
              <a:buFont typeface="Arial"/>
              <a:buChar char="•"/>
              <a:tabLst/>
              <a:defRPr/>
            </a:lvl1pPr>
            <a:lvl2pPr marL="470261" marR="0" indent="-127388" algn="l" defTabSz="342875" rtl="0" eaLnBrk="1" fontAlgn="auto" latinLnBrk="0" hangingPunct="1">
              <a:lnSpc>
                <a:spcPct val="100000"/>
              </a:lnSpc>
              <a:spcBef>
                <a:spcPct val="20000"/>
              </a:spcBef>
              <a:spcAft>
                <a:spcPts val="0"/>
              </a:spcAft>
              <a:buClr>
                <a:srgbClr val="E1061C"/>
              </a:buClr>
              <a:buSzTx/>
              <a:buFont typeface="Arial"/>
              <a:buChar char="•"/>
              <a:tabLst/>
              <a:defRPr/>
            </a:lvl2pPr>
            <a:lvl3pPr marL="809565" marR="0" indent="-123816" algn="l" defTabSz="342875" rtl="0" eaLnBrk="1" fontAlgn="auto" latinLnBrk="0" hangingPunct="1">
              <a:lnSpc>
                <a:spcPct val="100000"/>
              </a:lnSpc>
              <a:spcBef>
                <a:spcPct val="20000"/>
              </a:spcBef>
              <a:spcAft>
                <a:spcPts val="0"/>
              </a:spcAft>
              <a:buClr>
                <a:srgbClr val="E1061C"/>
              </a:buClr>
              <a:buSzTx/>
              <a:buFont typeface="Arial"/>
              <a:buChar char="•"/>
              <a:tabLst/>
              <a:defRPr/>
            </a:lvl3pPr>
            <a:lvl4pPr marL="1141724" marR="0" indent="-113102" algn="l" defTabSz="342875" rtl="0" eaLnBrk="1" fontAlgn="auto" latinLnBrk="0" hangingPunct="1">
              <a:lnSpc>
                <a:spcPct val="100000"/>
              </a:lnSpc>
              <a:spcBef>
                <a:spcPct val="20000"/>
              </a:spcBef>
              <a:spcAft>
                <a:spcPts val="0"/>
              </a:spcAft>
              <a:buClr>
                <a:srgbClr val="E1061C"/>
              </a:buClr>
              <a:buSzTx/>
              <a:buFont typeface="Arial"/>
              <a:buChar char="•"/>
              <a:tabLst/>
              <a:defRPr/>
            </a:lvl4pPr>
            <a:lvl5pPr marL="1479836" marR="0" indent="-108338" algn="l" defTabSz="342875" rtl="0" eaLnBrk="1" fontAlgn="auto" latinLnBrk="0" hangingPunct="1">
              <a:lnSpc>
                <a:spcPct val="100000"/>
              </a:lnSpc>
              <a:spcBef>
                <a:spcPct val="20000"/>
              </a:spcBef>
              <a:spcAft>
                <a:spcPts val="0"/>
              </a:spcAft>
              <a:buClr>
                <a:srgbClr val="E1061C"/>
              </a:buClr>
              <a:buSzTx/>
              <a:buFont typeface="Arial"/>
              <a:buChar char="•"/>
              <a:tabLst/>
              <a:defRPr/>
            </a:lvl5pPr>
          </a:lstStyle>
          <a:p>
            <a:pPr lvl="0"/>
            <a:r>
              <a:rPr lang="en-GB" noProof="0" dirty="0"/>
              <a:t>Insert text</a:t>
            </a:r>
          </a:p>
          <a:p>
            <a:pPr lvl="1"/>
            <a:r>
              <a:rPr lang="en-GB" noProof="0" dirty="0"/>
              <a:t>2° level</a:t>
            </a:r>
          </a:p>
          <a:p>
            <a:pPr lvl="2"/>
            <a:r>
              <a:rPr lang="en-GB" noProof="0" dirty="0"/>
              <a:t>3° level</a:t>
            </a:r>
          </a:p>
          <a:p>
            <a:pPr lvl="3"/>
            <a:r>
              <a:rPr lang="en-GB" noProof="0" dirty="0"/>
              <a:t>4° level</a:t>
            </a:r>
          </a:p>
          <a:p>
            <a:pPr lvl="4"/>
            <a:r>
              <a:rPr lang="en-GB" noProof="0" dirty="0"/>
              <a:t>5° level</a:t>
            </a:r>
          </a:p>
        </p:txBody>
      </p:sp>
      <p:sp>
        <p:nvSpPr>
          <p:cNvPr id="5" name="ContentColumn1"/>
          <p:cNvSpPr>
            <a:spLocks noGrp="1"/>
          </p:cNvSpPr>
          <p:nvPr>
            <p:ph sz="quarter" idx="15" hasCustomPrompt="1"/>
          </p:nvPr>
        </p:nvSpPr>
        <p:spPr>
          <a:xfrm>
            <a:off x="269875" y="946800"/>
            <a:ext cx="4176000" cy="3312000"/>
          </a:xfrm>
        </p:spPr>
        <p:txBody>
          <a:bodyPr/>
          <a:lstStyle>
            <a:lvl1pPr marL="132151" marR="0" indent="-132151" algn="l" defTabSz="342875" rtl="0" eaLnBrk="1" fontAlgn="auto" latinLnBrk="0" hangingPunct="1">
              <a:lnSpc>
                <a:spcPct val="100000"/>
              </a:lnSpc>
              <a:spcBef>
                <a:spcPct val="20000"/>
              </a:spcBef>
              <a:spcAft>
                <a:spcPts val="0"/>
              </a:spcAft>
              <a:buClr>
                <a:srgbClr val="E1061C"/>
              </a:buClr>
              <a:buSzTx/>
              <a:buFont typeface="Arial"/>
              <a:buChar char="•"/>
              <a:tabLst/>
              <a:defRPr/>
            </a:lvl1pPr>
            <a:lvl2pPr marL="470261" marR="0" indent="-127388" algn="l" defTabSz="342875" rtl="0" eaLnBrk="1" fontAlgn="auto" latinLnBrk="0" hangingPunct="1">
              <a:lnSpc>
                <a:spcPct val="100000"/>
              </a:lnSpc>
              <a:spcBef>
                <a:spcPct val="20000"/>
              </a:spcBef>
              <a:spcAft>
                <a:spcPts val="0"/>
              </a:spcAft>
              <a:buClr>
                <a:srgbClr val="E1061C"/>
              </a:buClr>
              <a:buSzTx/>
              <a:buFont typeface="Arial"/>
              <a:buChar char="•"/>
              <a:tabLst/>
              <a:defRPr/>
            </a:lvl2pPr>
            <a:lvl3pPr marL="809565" marR="0" indent="-123816" algn="l" defTabSz="342875" rtl="0" eaLnBrk="1" fontAlgn="auto" latinLnBrk="0" hangingPunct="1">
              <a:lnSpc>
                <a:spcPct val="100000"/>
              </a:lnSpc>
              <a:spcBef>
                <a:spcPct val="20000"/>
              </a:spcBef>
              <a:spcAft>
                <a:spcPts val="0"/>
              </a:spcAft>
              <a:buClr>
                <a:srgbClr val="E1061C"/>
              </a:buClr>
              <a:buSzTx/>
              <a:buFont typeface="Arial"/>
              <a:buChar char="•"/>
              <a:tabLst/>
              <a:defRPr/>
            </a:lvl3pPr>
            <a:lvl4pPr marL="1141724" marR="0" indent="-113102" algn="l" defTabSz="342875" rtl="0" eaLnBrk="1" fontAlgn="auto" latinLnBrk="0" hangingPunct="1">
              <a:lnSpc>
                <a:spcPct val="100000"/>
              </a:lnSpc>
              <a:spcBef>
                <a:spcPct val="20000"/>
              </a:spcBef>
              <a:spcAft>
                <a:spcPts val="0"/>
              </a:spcAft>
              <a:buClr>
                <a:srgbClr val="E1061C"/>
              </a:buClr>
              <a:buSzTx/>
              <a:buFont typeface="Arial"/>
              <a:buChar char="•"/>
              <a:tabLst/>
              <a:defRPr/>
            </a:lvl4pPr>
            <a:lvl5pPr marL="1479836" marR="0" indent="-108338" algn="l" defTabSz="342875" rtl="0" eaLnBrk="1" fontAlgn="auto" latinLnBrk="0" hangingPunct="1">
              <a:lnSpc>
                <a:spcPct val="100000"/>
              </a:lnSpc>
              <a:spcBef>
                <a:spcPct val="20000"/>
              </a:spcBef>
              <a:spcAft>
                <a:spcPts val="0"/>
              </a:spcAft>
              <a:buClr>
                <a:srgbClr val="E1061C"/>
              </a:buClr>
              <a:buSzTx/>
              <a:buFont typeface="Arial"/>
              <a:buChar char="•"/>
              <a:tabLst/>
              <a:defRPr/>
            </a:lvl5pPr>
          </a:lstStyle>
          <a:p>
            <a:pPr lvl="0"/>
            <a:r>
              <a:rPr lang="en-GB" noProof="0" dirty="0"/>
              <a:t>Insert text</a:t>
            </a:r>
          </a:p>
          <a:p>
            <a:pPr lvl="1"/>
            <a:r>
              <a:rPr lang="en-GB" noProof="0" dirty="0"/>
              <a:t>2° level</a:t>
            </a:r>
          </a:p>
          <a:p>
            <a:pPr lvl="2"/>
            <a:r>
              <a:rPr lang="en-GB" noProof="0" dirty="0"/>
              <a:t>3° level</a:t>
            </a:r>
          </a:p>
          <a:p>
            <a:pPr lvl="3"/>
            <a:r>
              <a:rPr lang="en-GB" noProof="0" dirty="0"/>
              <a:t>4° level</a:t>
            </a:r>
          </a:p>
          <a:p>
            <a:pPr lvl="4"/>
            <a:r>
              <a:rPr lang="en-GB" noProof="0" dirty="0"/>
              <a:t>5° level</a:t>
            </a:r>
          </a:p>
        </p:txBody>
      </p:sp>
      <p:sp>
        <p:nvSpPr>
          <p:cNvPr id="2" name="Title"/>
          <p:cNvSpPr>
            <a:spLocks noGrp="1"/>
          </p:cNvSpPr>
          <p:nvPr>
            <p:ph type="title" hasCustomPrompt="1"/>
          </p:nvPr>
        </p:nvSpPr>
        <p:spPr/>
        <p:txBody>
          <a:bodyPr vert="horz" lIns="0" tIns="0" rIns="0" bIns="0" rtlCol="0" anchor="ctr">
            <a:noAutofit/>
          </a:bodyPr>
          <a:lstStyle>
            <a:lvl1pPr>
              <a:defRPr lang="en-GB" noProof="0" dirty="0"/>
            </a:lvl1pPr>
          </a:lstStyle>
          <a:p>
            <a:pPr lvl="0">
              <a:lnSpc>
                <a:spcPts val="2400"/>
              </a:lnSpc>
            </a:pPr>
            <a:r>
              <a:rPr lang="en-GB" noProof="0" dirty="0"/>
              <a:t>Insert title</a:t>
            </a:r>
          </a:p>
        </p:txBody>
      </p:sp>
      <p:pic>
        <p:nvPicPr>
          <p:cNvPr id="9" name="Picture 8">
            <a:extLst>
              <a:ext uri="{FF2B5EF4-FFF2-40B4-BE49-F238E27FC236}">
                <a16:creationId xmlns:a16="http://schemas.microsoft.com/office/drawing/2014/main" xmlns="" id="{826C22FA-B409-4EB0-A1F6-840D35CC808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593200" y="4601111"/>
            <a:ext cx="362713" cy="362713"/>
          </a:xfrm>
          <a:prstGeom prst="rect">
            <a:avLst/>
          </a:prstGeom>
        </p:spPr>
      </p:pic>
      <p:sp>
        <p:nvSpPr>
          <p:cNvPr id="12" name="Headline"/>
          <p:cNvSpPr>
            <a:spLocks noChangeShapeType="1"/>
          </p:cNvSpPr>
          <p:nvPr userDrawn="1"/>
        </p:nvSpPr>
        <p:spPr bwMode="auto">
          <a:xfrm>
            <a:off x="0" y="720000"/>
            <a:ext cx="9144000" cy="0"/>
          </a:xfrm>
          <a:prstGeom prst="line">
            <a:avLst/>
          </a:prstGeom>
          <a:noFill/>
          <a:ln w="19050">
            <a:solidFill>
              <a:srgbClr val="00AFD0"/>
            </a:solidFill>
            <a:round/>
            <a:headEnd/>
            <a:tailEnd type="none" w="med" len="med"/>
          </a:ln>
          <a:extLst>
            <a:ext uri="{909E8E84-426E-40DD-AFC4-6F175D3DCCD1}">
              <a14:hiddenFill xmlns:a14="http://schemas.microsoft.com/office/drawing/2010/main" xmlns="">
                <a:noFill/>
              </a14:hiddenFill>
            </a:ext>
          </a:extLst>
        </p:spPr>
        <p:txBody>
          <a:bodyPr lIns="0" tIns="0" rIns="0" bIns="0" anchor="ctr">
            <a:spAutoFit/>
          </a:bodyPr>
          <a:lstStyle/>
          <a:p>
            <a:endParaRPr lang="en-GB" sz="100" noProof="0" dirty="0">
              <a:latin typeface="UniCredit" panose="02000506040000020004" pitchFamily="2" charset="0"/>
              <a:cs typeface="Arial" panose="020B0604020202020204" pitchFamily="34" charset="0"/>
            </a:endParaRPr>
          </a:p>
        </p:txBody>
      </p:sp>
    </p:spTree>
    <p:extLst>
      <p:ext uri="{BB962C8B-B14F-4D97-AF65-F5344CB8AC3E}">
        <p14:creationId xmlns:p14="http://schemas.microsoft.com/office/powerpoint/2010/main" xmlns="" val="98163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nal Slide - 2 Columns Text without Line">
    <p:spTree>
      <p:nvGrpSpPr>
        <p:cNvPr id="1" name=""/>
        <p:cNvGrpSpPr/>
        <p:nvPr/>
      </p:nvGrpSpPr>
      <p:grpSpPr>
        <a:xfrm>
          <a:off x="0" y="0"/>
          <a:ext cx="0" cy="0"/>
          <a:chOff x="0" y="0"/>
          <a:chExt cx="0" cy="0"/>
        </a:xfrm>
      </p:grpSpPr>
      <p:sp>
        <p:nvSpPr>
          <p:cNvPr id="7" name="LegalEntity"/>
          <p:cNvSpPr>
            <a:spLocks noGrp="1"/>
          </p:cNvSpPr>
          <p:nvPr>
            <p:ph type="body" sz="quarter" idx="12" hasCustomPrompt="1"/>
          </p:nvPr>
        </p:nvSpPr>
        <p:spPr>
          <a:xfrm>
            <a:off x="3312000" y="4964400"/>
            <a:ext cx="2520000" cy="144000"/>
          </a:xfrm>
        </p:spPr>
        <p:txBody>
          <a:bodyPr>
            <a:noAutofit/>
          </a:bodyPr>
          <a:lstStyle>
            <a:lvl1pPr marL="0" marR="0" indent="0" algn="ctr" defTabSz="342875" rtl="0" eaLnBrk="1" fontAlgn="auto" latinLnBrk="0" hangingPunct="1">
              <a:lnSpc>
                <a:spcPct val="100000"/>
              </a:lnSpc>
              <a:spcBef>
                <a:spcPct val="20000"/>
              </a:spcBef>
              <a:spcAft>
                <a:spcPts val="0"/>
              </a:spcAft>
              <a:buClr>
                <a:srgbClr val="E1061C"/>
              </a:buClr>
              <a:buSzTx/>
              <a:buFontTx/>
              <a:buNone/>
              <a:tabLst/>
              <a:defRPr sz="1000">
                <a:latin typeface="+mn-lt"/>
              </a:defRPr>
            </a:lvl1pPr>
            <a:lvl2pPr marL="342875" indent="0" algn="ctr">
              <a:buFontTx/>
              <a:buNone/>
              <a:defRPr sz="675"/>
            </a:lvl2pPr>
            <a:lvl3pPr marL="685749" indent="0" algn="ctr">
              <a:buFontTx/>
              <a:buNone/>
              <a:defRPr sz="675"/>
            </a:lvl3pPr>
            <a:lvl4pPr marL="1028624" indent="0" algn="ctr">
              <a:buFontTx/>
              <a:buNone/>
              <a:defRPr sz="675"/>
            </a:lvl4pPr>
            <a:lvl5pPr marL="1371498" indent="0" algn="ctr">
              <a:buFontTx/>
              <a:buNone/>
              <a:defRPr sz="675"/>
            </a:lvl5pPr>
          </a:lstStyle>
          <a:p>
            <a:pPr marL="0" marR="0" lvl="0" indent="0" algn="ctr" defTabSz="342875" rtl="0" eaLnBrk="1" fontAlgn="auto" latinLnBrk="0" hangingPunct="1">
              <a:lnSpc>
                <a:spcPct val="100000"/>
              </a:lnSpc>
              <a:spcBef>
                <a:spcPct val="20000"/>
              </a:spcBef>
              <a:spcAft>
                <a:spcPts val="0"/>
              </a:spcAft>
              <a:buClr>
                <a:srgbClr val="E1061C"/>
              </a:buClr>
              <a:buSzTx/>
              <a:buFontTx/>
              <a:buNone/>
              <a:tabLst/>
              <a:defRPr/>
            </a:pPr>
            <a:r>
              <a:rPr lang="en-GB" noProof="0" dirty="0"/>
              <a:t>[Insert legal entity - classification level]</a:t>
            </a:r>
          </a:p>
        </p:txBody>
      </p:sp>
      <p:sp>
        <p:nvSpPr>
          <p:cNvPr id="10" name="Footer"/>
          <p:cNvSpPr>
            <a:spLocks noGrp="1"/>
          </p:cNvSpPr>
          <p:nvPr>
            <p:ph type="body" sz="quarter" idx="17" hasCustomPrompt="1"/>
          </p:nvPr>
        </p:nvSpPr>
        <p:spPr>
          <a:xfrm>
            <a:off x="720000" y="4603750"/>
            <a:ext cx="7704000" cy="360000"/>
          </a:xfrm>
        </p:spPr>
        <p:txBody>
          <a:bodyPr>
            <a:noAutofit/>
          </a:bodyPr>
          <a:lstStyle>
            <a:lvl1pPr marL="0" indent="0">
              <a:buNone/>
              <a:defRPr sz="800">
                <a:latin typeface="+mn-lt"/>
                <a:cs typeface="Arial" panose="020B0604020202020204" pitchFamily="34" charset="0"/>
              </a:defRPr>
            </a:lvl1pPr>
            <a:lvl2pPr marL="342882" indent="0">
              <a:buNone/>
              <a:defRPr sz="700">
                <a:latin typeface="Arial" panose="020B0604020202020204" pitchFamily="34" charset="0"/>
                <a:cs typeface="Arial" panose="020B0604020202020204" pitchFamily="34" charset="0"/>
              </a:defRPr>
            </a:lvl2pPr>
            <a:lvl3pPr marL="685766" indent="0">
              <a:buNone/>
              <a:defRPr sz="700">
                <a:latin typeface="Arial" panose="020B0604020202020204" pitchFamily="34" charset="0"/>
                <a:cs typeface="Arial" panose="020B0604020202020204" pitchFamily="34" charset="0"/>
              </a:defRPr>
            </a:lvl3pPr>
            <a:lvl4pPr marL="1028648" indent="0">
              <a:buNone/>
              <a:defRPr sz="700">
                <a:latin typeface="Arial" panose="020B0604020202020204" pitchFamily="34" charset="0"/>
                <a:cs typeface="Arial" panose="020B0604020202020204" pitchFamily="34" charset="0"/>
              </a:defRPr>
            </a:lvl4pPr>
            <a:lvl5pPr marL="1371532" indent="0">
              <a:buNone/>
              <a:defRPr sz="700">
                <a:latin typeface="Arial" panose="020B0604020202020204" pitchFamily="34" charset="0"/>
                <a:cs typeface="Arial" panose="020B0604020202020204" pitchFamily="34" charset="0"/>
              </a:defRPr>
            </a:lvl5pPr>
          </a:lstStyle>
          <a:p>
            <a:pPr lvl="0"/>
            <a:r>
              <a:rPr lang="en-GB" noProof="0" dirty="0"/>
              <a:t>Insert notes</a:t>
            </a:r>
          </a:p>
        </p:txBody>
      </p:sp>
      <p:sp>
        <p:nvSpPr>
          <p:cNvPr id="4" name="SlideNumber"/>
          <p:cNvSpPr>
            <a:spLocks noGrp="1"/>
          </p:cNvSpPr>
          <p:nvPr>
            <p:ph type="sldNum" sz="quarter" idx="11"/>
          </p:nvPr>
        </p:nvSpPr>
        <p:spPr/>
        <p:txBody>
          <a:bodyPr/>
          <a:lstStyle/>
          <a:p>
            <a:fld id="{9E8169F0-646E-455B-AF5A-6D6C02EAEAF6}" type="slidenum">
              <a:rPr lang="en-GB" noProof="1" dirty="0" smtClean="0"/>
              <a:pPr/>
              <a:t>‹#›</a:t>
            </a:fld>
            <a:endParaRPr lang="en-GB" noProof="1"/>
          </a:p>
        </p:txBody>
      </p:sp>
      <p:sp>
        <p:nvSpPr>
          <p:cNvPr id="8" name="ContentColumn2"/>
          <p:cNvSpPr>
            <a:spLocks noGrp="1"/>
          </p:cNvSpPr>
          <p:nvPr>
            <p:ph sz="quarter" idx="16" hasCustomPrompt="1"/>
          </p:nvPr>
        </p:nvSpPr>
        <p:spPr>
          <a:xfrm>
            <a:off x="4777200" y="946800"/>
            <a:ext cx="4176000" cy="3312000"/>
          </a:xfrm>
        </p:spPr>
        <p:txBody>
          <a:bodyPr/>
          <a:lstStyle>
            <a:lvl1pPr marL="132151" marR="0" indent="-132151" algn="l" defTabSz="342875" rtl="0" eaLnBrk="1" fontAlgn="auto" latinLnBrk="0" hangingPunct="1">
              <a:lnSpc>
                <a:spcPct val="100000"/>
              </a:lnSpc>
              <a:spcBef>
                <a:spcPct val="20000"/>
              </a:spcBef>
              <a:spcAft>
                <a:spcPts val="0"/>
              </a:spcAft>
              <a:buClr>
                <a:srgbClr val="E1061C"/>
              </a:buClr>
              <a:buSzTx/>
              <a:buFont typeface="Arial"/>
              <a:buChar char="•"/>
              <a:tabLst/>
              <a:defRPr/>
            </a:lvl1pPr>
            <a:lvl2pPr marL="470261" marR="0" indent="-127388" algn="l" defTabSz="342875" rtl="0" eaLnBrk="1" fontAlgn="auto" latinLnBrk="0" hangingPunct="1">
              <a:lnSpc>
                <a:spcPct val="100000"/>
              </a:lnSpc>
              <a:spcBef>
                <a:spcPct val="20000"/>
              </a:spcBef>
              <a:spcAft>
                <a:spcPts val="0"/>
              </a:spcAft>
              <a:buClr>
                <a:srgbClr val="E1061C"/>
              </a:buClr>
              <a:buSzTx/>
              <a:buFont typeface="Arial"/>
              <a:buChar char="•"/>
              <a:tabLst/>
              <a:defRPr/>
            </a:lvl2pPr>
            <a:lvl3pPr marL="809565" marR="0" indent="-123816" algn="l" defTabSz="342875" rtl="0" eaLnBrk="1" fontAlgn="auto" latinLnBrk="0" hangingPunct="1">
              <a:lnSpc>
                <a:spcPct val="100000"/>
              </a:lnSpc>
              <a:spcBef>
                <a:spcPct val="20000"/>
              </a:spcBef>
              <a:spcAft>
                <a:spcPts val="0"/>
              </a:spcAft>
              <a:buClr>
                <a:srgbClr val="E1061C"/>
              </a:buClr>
              <a:buSzTx/>
              <a:buFont typeface="Arial"/>
              <a:buChar char="•"/>
              <a:tabLst/>
              <a:defRPr/>
            </a:lvl3pPr>
            <a:lvl4pPr marL="1141724" marR="0" indent="-113102" algn="l" defTabSz="342875" rtl="0" eaLnBrk="1" fontAlgn="auto" latinLnBrk="0" hangingPunct="1">
              <a:lnSpc>
                <a:spcPct val="100000"/>
              </a:lnSpc>
              <a:spcBef>
                <a:spcPct val="20000"/>
              </a:spcBef>
              <a:spcAft>
                <a:spcPts val="0"/>
              </a:spcAft>
              <a:buClr>
                <a:srgbClr val="E1061C"/>
              </a:buClr>
              <a:buSzTx/>
              <a:buFont typeface="Arial"/>
              <a:buChar char="•"/>
              <a:tabLst/>
              <a:defRPr/>
            </a:lvl4pPr>
            <a:lvl5pPr marL="1479836" marR="0" indent="-108338" algn="l" defTabSz="342875" rtl="0" eaLnBrk="1" fontAlgn="auto" latinLnBrk="0" hangingPunct="1">
              <a:lnSpc>
                <a:spcPct val="100000"/>
              </a:lnSpc>
              <a:spcBef>
                <a:spcPct val="20000"/>
              </a:spcBef>
              <a:spcAft>
                <a:spcPts val="0"/>
              </a:spcAft>
              <a:buClr>
                <a:srgbClr val="E1061C"/>
              </a:buClr>
              <a:buSzTx/>
              <a:buFont typeface="Arial"/>
              <a:buChar char="•"/>
              <a:tabLst/>
              <a:defRPr/>
            </a:lvl5pPr>
          </a:lstStyle>
          <a:p>
            <a:pPr lvl="0"/>
            <a:r>
              <a:rPr lang="en-GB" noProof="0" dirty="0"/>
              <a:t>Insert text</a:t>
            </a:r>
          </a:p>
          <a:p>
            <a:pPr lvl="1"/>
            <a:r>
              <a:rPr lang="en-GB" noProof="0" dirty="0"/>
              <a:t>2° level</a:t>
            </a:r>
          </a:p>
          <a:p>
            <a:pPr lvl="2"/>
            <a:r>
              <a:rPr lang="en-GB" noProof="0" dirty="0"/>
              <a:t>3° level</a:t>
            </a:r>
          </a:p>
          <a:p>
            <a:pPr lvl="3"/>
            <a:r>
              <a:rPr lang="en-GB" noProof="0" dirty="0"/>
              <a:t>4° level</a:t>
            </a:r>
          </a:p>
          <a:p>
            <a:pPr lvl="4"/>
            <a:r>
              <a:rPr lang="en-GB" noProof="0" dirty="0"/>
              <a:t>5° level</a:t>
            </a:r>
          </a:p>
        </p:txBody>
      </p:sp>
      <p:sp>
        <p:nvSpPr>
          <p:cNvPr id="5" name="ContentColumn1"/>
          <p:cNvSpPr>
            <a:spLocks noGrp="1"/>
          </p:cNvSpPr>
          <p:nvPr>
            <p:ph sz="quarter" idx="15" hasCustomPrompt="1"/>
          </p:nvPr>
        </p:nvSpPr>
        <p:spPr>
          <a:xfrm>
            <a:off x="269875" y="946800"/>
            <a:ext cx="4176000" cy="3312000"/>
          </a:xfrm>
        </p:spPr>
        <p:txBody>
          <a:bodyPr/>
          <a:lstStyle>
            <a:lvl1pPr marL="132151" marR="0" indent="-132151" algn="l" defTabSz="342875" rtl="0" eaLnBrk="1" fontAlgn="auto" latinLnBrk="0" hangingPunct="1">
              <a:lnSpc>
                <a:spcPct val="100000"/>
              </a:lnSpc>
              <a:spcBef>
                <a:spcPct val="20000"/>
              </a:spcBef>
              <a:spcAft>
                <a:spcPts val="0"/>
              </a:spcAft>
              <a:buClr>
                <a:srgbClr val="E1061C"/>
              </a:buClr>
              <a:buSzTx/>
              <a:buFont typeface="Arial"/>
              <a:buChar char="•"/>
              <a:tabLst/>
              <a:defRPr/>
            </a:lvl1pPr>
            <a:lvl2pPr marL="470261" marR="0" indent="-127388" algn="l" defTabSz="342875" rtl="0" eaLnBrk="1" fontAlgn="auto" latinLnBrk="0" hangingPunct="1">
              <a:lnSpc>
                <a:spcPct val="100000"/>
              </a:lnSpc>
              <a:spcBef>
                <a:spcPct val="20000"/>
              </a:spcBef>
              <a:spcAft>
                <a:spcPts val="0"/>
              </a:spcAft>
              <a:buClr>
                <a:srgbClr val="E1061C"/>
              </a:buClr>
              <a:buSzTx/>
              <a:buFont typeface="Arial"/>
              <a:buChar char="•"/>
              <a:tabLst/>
              <a:defRPr/>
            </a:lvl2pPr>
            <a:lvl3pPr marL="809565" marR="0" indent="-123816" algn="l" defTabSz="342875" rtl="0" eaLnBrk="1" fontAlgn="auto" latinLnBrk="0" hangingPunct="1">
              <a:lnSpc>
                <a:spcPct val="100000"/>
              </a:lnSpc>
              <a:spcBef>
                <a:spcPct val="20000"/>
              </a:spcBef>
              <a:spcAft>
                <a:spcPts val="0"/>
              </a:spcAft>
              <a:buClr>
                <a:srgbClr val="E1061C"/>
              </a:buClr>
              <a:buSzTx/>
              <a:buFont typeface="Arial"/>
              <a:buChar char="•"/>
              <a:tabLst/>
              <a:defRPr/>
            </a:lvl3pPr>
            <a:lvl4pPr marL="1141724" marR="0" indent="-113102" algn="l" defTabSz="342875" rtl="0" eaLnBrk="1" fontAlgn="auto" latinLnBrk="0" hangingPunct="1">
              <a:lnSpc>
                <a:spcPct val="100000"/>
              </a:lnSpc>
              <a:spcBef>
                <a:spcPct val="20000"/>
              </a:spcBef>
              <a:spcAft>
                <a:spcPts val="0"/>
              </a:spcAft>
              <a:buClr>
                <a:srgbClr val="E1061C"/>
              </a:buClr>
              <a:buSzTx/>
              <a:buFont typeface="Arial"/>
              <a:buChar char="•"/>
              <a:tabLst/>
              <a:defRPr/>
            </a:lvl4pPr>
            <a:lvl5pPr marL="1479836" marR="0" indent="-108338" algn="l" defTabSz="342875" rtl="0" eaLnBrk="1" fontAlgn="auto" latinLnBrk="0" hangingPunct="1">
              <a:lnSpc>
                <a:spcPct val="100000"/>
              </a:lnSpc>
              <a:spcBef>
                <a:spcPct val="20000"/>
              </a:spcBef>
              <a:spcAft>
                <a:spcPts val="0"/>
              </a:spcAft>
              <a:buClr>
                <a:srgbClr val="E1061C"/>
              </a:buClr>
              <a:buSzTx/>
              <a:buFont typeface="Arial"/>
              <a:buChar char="•"/>
              <a:tabLst/>
              <a:defRPr/>
            </a:lvl5pPr>
          </a:lstStyle>
          <a:p>
            <a:pPr lvl="0"/>
            <a:r>
              <a:rPr lang="en-GB" noProof="0" dirty="0"/>
              <a:t>Insert text</a:t>
            </a:r>
          </a:p>
          <a:p>
            <a:pPr lvl="1"/>
            <a:r>
              <a:rPr lang="en-GB" noProof="0" dirty="0"/>
              <a:t>2° level</a:t>
            </a:r>
          </a:p>
          <a:p>
            <a:pPr lvl="2"/>
            <a:r>
              <a:rPr lang="en-GB" noProof="0" dirty="0"/>
              <a:t>3° level</a:t>
            </a:r>
          </a:p>
          <a:p>
            <a:pPr lvl="3"/>
            <a:r>
              <a:rPr lang="en-GB" noProof="0" dirty="0"/>
              <a:t>4° level</a:t>
            </a:r>
          </a:p>
          <a:p>
            <a:pPr lvl="4"/>
            <a:r>
              <a:rPr lang="en-GB" noProof="0" dirty="0"/>
              <a:t>5° level</a:t>
            </a:r>
          </a:p>
        </p:txBody>
      </p:sp>
      <p:sp>
        <p:nvSpPr>
          <p:cNvPr id="2" name="Title"/>
          <p:cNvSpPr>
            <a:spLocks noGrp="1"/>
          </p:cNvSpPr>
          <p:nvPr>
            <p:ph type="title" hasCustomPrompt="1"/>
          </p:nvPr>
        </p:nvSpPr>
        <p:spPr/>
        <p:txBody>
          <a:bodyPr vert="horz" lIns="0" tIns="0" rIns="0" bIns="0" rtlCol="0" anchor="ctr">
            <a:noAutofit/>
          </a:bodyPr>
          <a:lstStyle>
            <a:lvl1pPr>
              <a:defRPr lang="en-GB" noProof="0" dirty="0"/>
            </a:lvl1pPr>
          </a:lstStyle>
          <a:p>
            <a:pPr lvl="0">
              <a:lnSpc>
                <a:spcPts val="2400"/>
              </a:lnSpc>
            </a:pPr>
            <a:r>
              <a:rPr lang="en-GB" noProof="0" dirty="0"/>
              <a:t>Insert title</a:t>
            </a:r>
          </a:p>
        </p:txBody>
      </p:sp>
      <p:pic>
        <p:nvPicPr>
          <p:cNvPr id="9" name="Picture 8">
            <a:extLst>
              <a:ext uri="{FF2B5EF4-FFF2-40B4-BE49-F238E27FC236}">
                <a16:creationId xmlns:a16="http://schemas.microsoft.com/office/drawing/2014/main" xmlns="" id="{826C22FA-B409-4EB0-A1F6-840D35CC808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593200" y="4601111"/>
            <a:ext cx="362713" cy="362713"/>
          </a:xfrm>
          <a:prstGeom prst="rect">
            <a:avLst/>
          </a:prstGeom>
        </p:spPr>
      </p:pic>
      <p:sp>
        <p:nvSpPr>
          <p:cNvPr id="11" name="Headline"/>
          <p:cNvSpPr>
            <a:spLocks noChangeShapeType="1"/>
          </p:cNvSpPr>
          <p:nvPr userDrawn="1"/>
        </p:nvSpPr>
        <p:spPr bwMode="auto">
          <a:xfrm>
            <a:off x="0" y="720000"/>
            <a:ext cx="9144000" cy="0"/>
          </a:xfrm>
          <a:prstGeom prst="line">
            <a:avLst/>
          </a:prstGeom>
          <a:noFill/>
          <a:ln w="19050">
            <a:solidFill>
              <a:srgbClr val="00AFD0"/>
            </a:solidFill>
            <a:round/>
            <a:headEnd/>
            <a:tailEnd type="none" w="med" len="med"/>
          </a:ln>
          <a:extLst>
            <a:ext uri="{909E8E84-426E-40DD-AFC4-6F175D3DCCD1}">
              <a14:hiddenFill xmlns:a14="http://schemas.microsoft.com/office/drawing/2010/main" xmlns="">
                <a:noFill/>
              </a14:hiddenFill>
            </a:ext>
          </a:extLst>
        </p:spPr>
        <p:txBody>
          <a:bodyPr lIns="0" tIns="0" rIns="0" bIns="0" anchor="ctr">
            <a:spAutoFit/>
          </a:bodyPr>
          <a:lstStyle/>
          <a:p>
            <a:endParaRPr lang="en-GB" sz="100" noProof="0" dirty="0">
              <a:latin typeface="UniCredit" panose="02000506040000020004" pitchFamily="2" charset="0"/>
              <a:cs typeface="Arial" panose="020B0604020202020204" pitchFamily="34" charset="0"/>
            </a:endParaRPr>
          </a:p>
        </p:txBody>
      </p:sp>
    </p:spTree>
    <p:extLst>
      <p:ext uri="{BB962C8B-B14F-4D97-AF65-F5344CB8AC3E}">
        <p14:creationId xmlns:p14="http://schemas.microsoft.com/office/powerpoint/2010/main" xmlns="" val="225791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LegalEntity"/>
          <p:cNvSpPr>
            <a:spLocks noGrp="1"/>
          </p:cNvSpPr>
          <p:nvPr>
            <p:ph type="body" sz="quarter" idx="12" hasCustomPrompt="1"/>
          </p:nvPr>
        </p:nvSpPr>
        <p:spPr>
          <a:xfrm>
            <a:off x="3312000" y="4964400"/>
            <a:ext cx="2520000" cy="144000"/>
          </a:xfrm>
        </p:spPr>
        <p:txBody>
          <a:bodyPr>
            <a:noAutofit/>
          </a:bodyPr>
          <a:lstStyle>
            <a:lvl1pPr marL="0" marR="0" indent="0" algn="ctr" defTabSz="342875" rtl="0" eaLnBrk="1" fontAlgn="auto" latinLnBrk="0" hangingPunct="1">
              <a:lnSpc>
                <a:spcPct val="100000"/>
              </a:lnSpc>
              <a:spcBef>
                <a:spcPct val="20000"/>
              </a:spcBef>
              <a:spcAft>
                <a:spcPts val="0"/>
              </a:spcAft>
              <a:buClr>
                <a:srgbClr val="E1061C"/>
              </a:buClr>
              <a:buSzTx/>
              <a:buFontTx/>
              <a:buNone/>
              <a:tabLst/>
              <a:defRPr sz="1000">
                <a:latin typeface="+mn-lt"/>
              </a:defRPr>
            </a:lvl1pPr>
            <a:lvl2pPr marL="342875" indent="0" algn="ctr">
              <a:buFontTx/>
              <a:buNone/>
              <a:defRPr sz="675"/>
            </a:lvl2pPr>
            <a:lvl3pPr marL="685749" indent="0" algn="ctr">
              <a:buFontTx/>
              <a:buNone/>
              <a:defRPr sz="675"/>
            </a:lvl3pPr>
            <a:lvl4pPr marL="1028624" indent="0" algn="ctr">
              <a:buFontTx/>
              <a:buNone/>
              <a:defRPr sz="675"/>
            </a:lvl4pPr>
            <a:lvl5pPr marL="1371498" indent="0" algn="ctr">
              <a:buFontTx/>
              <a:buNone/>
              <a:defRPr sz="675"/>
            </a:lvl5pPr>
          </a:lstStyle>
          <a:p>
            <a:pPr marL="0" marR="0" lvl="0" indent="0" algn="ctr" defTabSz="342875" rtl="0" eaLnBrk="1" fontAlgn="auto" latinLnBrk="0" hangingPunct="1">
              <a:lnSpc>
                <a:spcPct val="100000"/>
              </a:lnSpc>
              <a:spcBef>
                <a:spcPct val="20000"/>
              </a:spcBef>
              <a:spcAft>
                <a:spcPts val="0"/>
              </a:spcAft>
              <a:buClr>
                <a:srgbClr val="E1061C"/>
              </a:buClr>
              <a:buSzTx/>
              <a:buFontTx/>
              <a:buNone/>
              <a:tabLst/>
              <a:defRPr/>
            </a:pPr>
            <a:r>
              <a:rPr lang="en-GB" noProof="0" dirty="0"/>
              <a:t>[Insert legal entity - classification level]</a:t>
            </a:r>
          </a:p>
        </p:txBody>
      </p:sp>
      <p:sp>
        <p:nvSpPr>
          <p:cNvPr id="8" name="Footer"/>
          <p:cNvSpPr>
            <a:spLocks noGrp="1"/>
          </p:cNvSpPr>
          <p:nvPr>
            <p:ph type="body" sz="quarter" idx="16" hasCustomPrompt="1"/>
          </p:nvPr>
        </p:nvSpPr>
        <p:spPr>
          <a:xfrm>
            <a:off x="720000" y="4603750"/>
            <a:ext cx="7704000" cy="360000"/>
          </a:xfrm>
        </p:spPr>
        <p:txBody>
          <a:bodyPr>
            <a:noAutofit/>
          </a:bodyPr>
          <a:lstStyle>
            <a:lvl1pPr marL="0" indent="0">
              <a:buNone/>
              <a:defRPr sz="800">
                <a:latin typeface="+mn-lt"/>
                <a:cs typeface="Arial" panose="020B0604020202020204" pitchFamily="34" charset="0"/>
              </a:defRPr>
            </a:lvl1pPr>
            <a:lvl2pPr marL="342882" indent="0">
              <a:buNone/>
              <a:defRPr sz="700">
                <a:latin typeface="Arial" panose="020B0604020202020204" pitchFamily="34" charset="0"/>
                <a:cs typeface="Arial" panose="020B0604020202020204" pitchFamily="34" charset="0"/>
              </a:defRPr>
            </a:lvl2pPr>
            <a:lvl3pPr marL="685766" indent="0">
              <a:buNone/>
              <a:defRPr sz="700">
                <a:latin typeface="Arial" panose="020B0604020202020204" pitchFamily="34" charset="0"/>
                <a:cs typeface="Arial" panose="020B0604020202020204" pitchFamily="34" charset="0"/>
              </a:defRPr>
            </a:lvl3pPr>
            <a:lvl4pPr marL="1028648" indent="0">
              <a:buNone/>
              <a:defRPr sz="700">
                <a:latin typeface="Arial" panose="020B0604020202020204" pitchFamily="34" charset="0"/>
                <a:cs typeface="Arial" panose="020B0604020202020204" pitchFamily="34" charset="0"/>
              </a:defRPr>
            </a:lvl4pPr>
            <a:lvl5pPr marL="1371532" indent="0">
              <a:buNone/>
              <a:defRPr sz="700">
                <a:latin typeface="Arial" panose="020B0604020202020204" pitchFamily="34" charset="0"/>
                <a:cs typeface="Arial" panose="020B0604020202020204" pitchFamily="34" charset="0"/>
              </a:defRPr>
            </a:lvl5pPr>
          </a:lstStyle>
          <a:p>
            <a:pPr lvl="0"/>
            <a:r>
              <a:rPr lang="en-GB" noProof="0" dirty="0"/>
              <a:t>Insert notes</a:t>
            </a:r>
          </a:p>
        </p:txBody>
      </p:sp>
      <p:sp>
        <p:nvSpPr>
          <p:cNvPr id="4" name="SlideNumber"/>
          <p:cNvSpPr>
            <a:spLocks noGrp="1"/>
          </p:cNvSpPr>
          <p:nvPr>
            <p:ph type="sldNum" sz="quarter" idx="11"/>
          </p:nvPr>
        </p:nvSpPr>
        <p:spPr/>
        <p:txBody>
          <a:bodyPr/>
          <a:lstStyle/>
          <a:p>
            <a:fld id="{9E8169F0-646E-455B-AF5A-6D6C02EAEAF6}" type="slidenum">
              <a:rPr lang="en-GB" noProof="1" dirty="0" smtClean="0"/>
              <a:pPr/>
              <a:t>‹#›</a:t>
            </a:fld>
            <a:endParaRPr lang="en-GB" noProof="1"/>
          </a:p>
        </p:txBody>
      </p:sp>
      <p:sp>
        <p:nvSpPr>
          <p:cNvPr id="5" name="Text"/>
          <p:cNvSpPr>
            <a:spLocks noGrp="1"/>
          </p:cNvSpPr>
          <p:nvPr>
            <p:ph type="body" sz="quarter" idx="15" hasCustomPrompt="1"/>
          </p:nvPr>
        </p:nvSpPr>
        <p:spPr>
          <a:xfrm>
            <a:off x="270000" y="946800"/>
            <a:ext cx="8683200" cy="3312000"/>
          </a:xfrm>
        </p:spPr>
        <p:txBody>
          <a:bodyPr anchor="ctr">
            <a:noAutofit/>
          </a:bodyPr>
          <a:lstStyle>
            <a:lvl1pPr marL="266393" indent="-266393">
              <a:spcBef>
                <a:spcPts val="432"/>
              </a:spcBef>
              <a:defRPr sz="1800"/>
            </a:lvl1pPr>
            <a:lvl2pPr>
              <a:spcBef>
                <a:spcPts val="432"/>
              </a:spcBef>
              <a:defRPr sz="1800"/>
            </a:lvl2pPr>
            <a:lvl3pPr>
              <a:spcBef>
                <a:spcPts val="432"/>
              </a:spcBef>
              <a:defRPr sz="1800"/>
            </a:lvl3pPr>
            <a:lvl4pPr>
              <a:spcBef>
                <a:spcPts val="432"/>
              </a:spcBef>
              <a:defRPr sz="1800"/>
            </a:lvl4pPr>
            <a:lvl5pPr>
              <a:spcBef>
                <a:spcPts val="432"/>
              </a:spcBef>
              <a:defRPr sz="1800"/>
            </a:lvl5pPr>
          </a:lstStyle>
          <a:p>
            <a:pPr lvl="0"/>
            <a:r>
              <a:rPr lang="en-GB" noProof="0" dirty="0"/>
              <a:t>Insert text</a:t>
            </a:r>
          </a:p>
          <a:p>
            <a:pPr lvl="1"/>
            <a:r>
              <a:rPr lang="en-GB" noProof="0" dirty="0"/>
              <a:t>2° level</a:t>
            </a:r>
          </a:p>
          <a:p>
            <a:pPr lvl="2"/>
            <a:r>
              <a:rPr lang="en-GB" noProof="0" dirty="0"/>
              <a:t>3° level</a:t>
            </a:r>
          </a:p>
          <a:p>
            <a:pPr lvl="3"/>
            <a:r>
              <a:rPr lang="en-GB" noProof="0" dirty="0"/>
              <a:t>4° level</a:t>
            </a:r>
          </a:p>
          <a:p>
            <a:pPr lvl="4"/>
            <a:r>
              <a:rPr lang="en-GB" noProof="0" dirty="0"/>
              <a:t>5° level</a:t>
            </a:r>
          </a:p>
        </p:txBody>
      </p:sp>
      <p:sp>
        <p:nvSpPr>
          <p:cNvPr id="2" name="Title"/>
          <p:cNvSpPr>
            <a:spLocks noGrp="1"/>
          </p:cNvSpPr>
          <p:nvPr>
            <p:ph type="title" hasCustomPrompt="1"/>
          </p:nvPr>
        </p:nvSpPr>
        <p:spPr>
          <a:xfrm>
            <a:off x="270000" y="0"/>
            <a:ext cx="8679600" cy="702000"/>
          </a:xfrm>
        </p:spPr>
        <p:txBody>
          <a:bodyPr vert="horz" lIns="0" tIns="0" rIns="0" bIns="0" rtlCol="0" anchor="ctr">
            <a:noAutofit/>
          </a:bodyPr>
          <a:lstStyle>
            <a:lvl1pPr>
              <a:defRPr lang="en-GB" noProof="0" dirty="0"/>
            </a:lvl1pPr>
          </a:lstStyle>
          <a:p>
            <a:pPr lvl="0">
              <a:lnSpc>
                <a:spcPts val="2400"/>
              </a:lnSpc>
            </a:pPr>
            <a:r>
              <a:rPr lang="en-GB" noProof="0" dirty="0"/>
              <a:t>Insert agenda</a:t>
            </a:r>
          </a:p>
        </p:txBody>
      </p:sp>
      <p:pic>
        <p:nvPicPr>
          <p:cNvPr id="9" name="Picture 8">
            <a:extLst>
              <a:ext uri="{FF2B5EF4-FFF2-40B4-BE49-F238E27FC236}">
                <a16:creationId xmlns:a16="http://schemas.microsoft.com/office/drawing/2014/main" xmlns="" id="{826C22FA-B409-4EB0-A1F6-840D35CC808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593200" y="4601111"/>
            <a:ext cx="362713" cy="362713"/>
          </a:xfrm>
          <a:prstGeom prst="rect">
            <a:avLst/>
          </a:prstGeom>
        </p:spPr>
      </p:pic>
      <p:sp>
        <p:nvSpPr>
          <p:cNvPr id="10" name="Headline"/>
          <p:cNvSpPr>
            <a:spLocks noChangeShapeType="1"/>
          </p:cNvSpPr>
          <p:nvPr userDrawn="1"/>
        </p:nvSpPr>
        <p:spPr bwMode="auto">
          <a:xfrm>
            <a:off x="0" y="720000"/>
            <a:ext cx="9144000" cy="0"/>
          </a:xfrm>
          <a:prstGeom prst="line">
            <a:avLst/>
          </a:prstGeom>
          <a:noFill/>
          <a:ln w="19050">
            <a:solidFill>
              <a:srgbClr val="00AFD0"/>
            </a:solidFill>
            <a:round/>
            <a:headEnd/>
            <a:tailEnd type="none" w="med" len="med"/>
          </a:ln>
          <a:extLst>
            <a:ext uri="{909E8E84-426E-40DD-AFC4-6F175D3DCCD1}">
              <a14:hiddenFill xmlns:a14="http://schemas.microsoft.com/office/drawing/2010/main" xmlns="">
                <a:noFill/>
              </a14:hiddenFill>
            </a:ext>
          </a:extLst>
        </p:spPr>
        <p:txBody>
          <a:bodyPr lIns="0" tIns="0" rIns="0" bIns="0" anchor="ctr">
            <a:spAutoFit/>
          </a:bodyPr>
          <a:lstStyle/>
          <a:p>
            <a:endParaRPr lang="en-GB" sz="100" noProof="0" dirty="0">
              <a:latin typeface="UniCredit" panose="02000506040000020004" pitchFamily="2" charset="0"/>
              <a:cs typeface="Arial" panose="020B0604020202020204" pitchFamily="34" charset="0"/>
            </a:endParaRPr>
          </a:p>
        </p:txBody>
      </p:sp>
    </p:spTree>
    <p:extLst>
      <p:ext uri="{BB962C8B-B14F-4D97-AF65-F5344CB8AC3E}">
        <p14:creationId xmlns:p14="http://schemas.microsoft.com/office/powerpoint/2010/main" xmlns="" val="3086561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 - Text - One Bank">
    <p:spTree>
      <p:nvGrpSpPr>
        <p:cNvPr id="1" name=""/>
        <p:cNvGrpSpPr/>
        <p:nvPr/>
      </p:nvGrpSpPr>
      <p:grpSpPr>
        <a:xfrm>
          <a:off x="0" y="0"/>
          <a:ext cx="0" cy="0"/>
          <a:chOff x="0" y="0"/>
          <a:chExt cx="0" cy="0"/>
        </a:xfrm>
      </p:grpSpPr>
      <p:sp>
        <p:nvSpPr>
          <p:cNvPr id="11" name="BlueGradient">
            <a:extLst>
              <a:ext uri="{FF2B5EF4-FFF2-40B4-BE49-F238E27FC236}">
                <a16:creationId xmlns:a16="http://schemas.microsoft.com/office/drawing/2014/main" xmlns="" id="{4DF9F212-6A2A-4535-B135-17A9FF5727BD}"/>
              </a:ext>
            </a:extLst>
          </p:cNvPr>
          <p:cNvSpPr/>
          <p:nvPr userDrawn="1"/>
        </p:nvSpPr>
        <p:spPr bwMode="gray">
          <a:xfrm>
            <a:off x="0" y="2876400"/>
            <a:ext cx="9144000" cy="2268000"/>
          </a:xfrm>
          <a:prstGeom prst="rect">
            <a:avLst/>
          </a:prstGeom>
          <a:gradFill flip="none" rotWithShape="1">
            <a:gsLst>
              <a:gs pos="11000">
                <a:schemeClr val="bg1">
                  <a:alpha val="78000"/>
                </a:schemeClr>
              </a:gs>
              <a:gs pos="100000">
                <a:srgbClr val="2EAEDA">
                  <a:alpha val="78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noProof="1">
              <a:noFill/>
              <a:latin typeface="UniCredit" panose="02000506040000020004" pitchFamily="2" charset="0"/>
              <a:cs typeface="Arial" panose="020B0604020202020204" pitchFamily="34" charset="0"/>
            </a:endParaRPr>
          </a:p>
        </p:txBody>
      </p:sp>
      <p:sp>
        <p:nvSpPr>
          <p:cNvPr id="12" name="LegalEntity">
            <a:extLst>
              <a:ext uri="{FF2B5EF4-FFF2-40B4-BE49-F238E27FC236}">
                <a16:creationId xmlns:a16="http://schemas.microsoft.com/office/drawing/2014/main" xmlns="" id="{91B9B2FE-F712-49F0-8F25-074FA3367056}"/>
              </a:ext>
            </a:extLst>
          </p:cNvPr>
          <p:cNvSpPr>
            <a:spLocks noGrp="1"/>
          </p:cNvSpPr>
          <p:nvPr>
            <p:ph type="body" sz="quarter" idx="13" hasCustomPrompt="1"/>
          </p:nvPr>
        </p:nvSpPr>
        <p:spPr>
          <a:xfrm>
            <a:off x="5994000" y="3128400"/>
            <a:ext cx="2880000" cy="208800"/>
          </a:xfrm>
          <a:prstGeom prst="rect">
            <a:avLst/>
          </a:prstGeom>
        </p:spPr>
        <p:txBody>
          <a:bodyPr lIns="0" tIns="0" rIns="0" bIns="0">
            <a:noAutofit/>
          </a:bodyPr>
          <a:lstStyle>
            <a:lvl1pPr marL="0" indent="0" algn="r">
              <a:buFontTx/>
              <a:buNone/>
              <a:defRPr sz="1200"/>
            </a:lvl1pPr>
            <a:lvl2pPr marL="356373" indent="0" algn="r">
              <a:buFontTx/>
              <a:buNone/>
              <a:defRPr sz="900"/>
            </a:lvl2pPr>
            <a:lvl3pPr algn="r">
              <a:buFontTx/>
              <a:buNone/>
              <a:defRPr sz="900"/>
            </a:lvl3pPr>
            <a:lvl4pPr marL="1069119" indent="0" algn="r">
              <a:buFontTx/>
              <a:buNone/>
              <a:defRPr sz="900"/>
            </a:lvl4pPr>
            <a:lvl5pPr marL="1501088" indent="0" algn="r">
              <a:buFontTx/>
              <a:buNone/>
              <a:defRPr sz="900"/>
            </a:lvl5pPr>
          </a:lstStyle>
          <a:p>
            <a:pPr lvl="0"/>
            <a:r>
              <a:rPr lang="en-GB" noProof="0" dirty="0"/>
              <a:t>[Insert legal entity - classification level]</a:t>
            </a:r>
          </a:p>
        </p:txBody>
      </p:sp>
      <p:sp>
        <p:nvSpPr>
          <p:cNvPr id="13" name="CityDate">
            <a:extLst>
              <a:ext uri="{FF2B5EF4-FFF2-40B4-BE49-F238E27FC236}">
                <a16:creationId xmlns:a16="http://schemas.microsoft.com/office/drawing/2014/main" xmlns="" id="{A9068497-789C-4AB0-9D89-71393C31AB88}"/>
              </a:ext>
            </a:extLst>
          </p:cNvPr>
          <p:cNvSpPr>
            <a:spLocks noGrp="1"/>
          </p:cNvSpPr>
          <p:nvPr>
            <p:ph type="body" sz="quarter" idx="18" hasCustomPrompt="1"/>
          </p:nvPr>
        </p:nvSpPr>
        <p:spPr>
          <a:xfrm>
            <a:off x="450000" y="3398400"/>
            <a:ext cx="5040000" cy="208800"/>
          </a:xfrm>
        </p:spPr>
        <p:txBody>
          <a:bodyPr anchor="b">
            <a:normAutofit/>
          </a:bodyPr>
          <a:lstStyle>
            <a:lvl1pPr marL="0" indent="0" fontAlgn="auto">
              <a:spcBef>
                <a:spcPts val="0"/>
              </a:spcBef>
              <a:spcAft>
                <a:spcPts val="0"/>
              </a:spcAft>
              <a:buNone/>
              <a:defRPr sz="1200" b="1">
                <a:latin typeface="+mn-lt"/>
              </a:defRPr>
            </a:lvl1pPr>
          </a:lstStyle>
          <a:p>
            <a:pPr fontAlgn="auto">
              <a:spcBef>
                <a:spcPts val="0"/>
              </a:spcBef>
              <a:spcAft>
                <a:spcPts val="0"/>
              </a:spcAft>
            </a:pPr>
            <a:r>
              <a:rPr lang="en-GB" noProof="0" dirty="0"/>
              <a:t>Insert city and date</a:t>
            </a:r>
          </a:p>
        </p:txBody>
      </p:sp>
      <p:sp>
        <p:nvSpPr>
          <p:cNvPr id="14" name="NameFunction">
            <a:extLst>
              <a:ext uri="{FF2B5EF4-FFF2-40B4-BE49-F238E27FC236}">
                <a16:creationId xmlns:a16="http://schemas.microsoft.com/office/drawing/2014/main" xmlns="" id="{D6234BD1-680C-4822-B6F9-AB8422D450A3}"/>
              </a:ext>
            </a:extLst>
          </p:cNvPr>
          <p:cNvSpPr>
            <a:spLocks noGrp="1"/>
          </p:cNvSpPr>
          <p:nvPr>
            <p:ph type="body" sz="quarter" idx="17" hasCustomPrompt="1"/>
          </p:nvPr>
        </p:nvSpPr>
        <p:spPr>
          <a:xfrm>
            <a:off x="450000" y="3103200"/>
            <a:ext cx="5040000" cy="208800"/>
          </a:xfrm>
        </p:spPr>
        <p:txBody>
          <a:bodyPr>
            <a:noAutofit/>
          </a:bodyPr>
          <a:lstStyle>
            <a:lvl1pPr marL="0" indent="0">
              <a:spcBef>
                <a:spcPts val="0"/>
              </a:spcBef>
              <a:buNone/>
              <a:defRPr sz="1400" b="1">
                <a:latin typeface="+mn-lt"/>
              </a:defRPr>
            </a:lvl1pPr>
            <a:lvl2pPr marL="457188" indent="0">
              <a:buNone/>
              <a:defRPr sz="1200" b="1">
                <a:latin typeface="UniCredit" panose="02000506040000020004" pitchFamily="2" charset="0"/>
              </a:defRPr>
            </a:lvl2pPr>
            <a:lvl3pPr marL="914377" indent="0">
              <a:buNone/>
              <a:defRPr sz="1200" b="1">
                <a:latin typeface="UniCredit" panose="02000506040000020004" pitchFamily="2" charset="0"/>
              </a:defRPr>
            </a:lvl3pPr>
            <a:lvl4pPr marL="1371566" indent="0">
              <a:buNone/>
              <a:defRPr sz="1200" b="1">
                <a:latin typeface="UniCredit" panose="02000506040000020004" pitchFamily="2" charset="0"/>
              </a:defRPr>
            </a:lvl4pPr>
            <a:lvl5pPr marL="1828755" indent="0">
              <a:buNone/>
              <a:defRPr sz="1200" b="1">
                <a:latin typeface="UniCredit" panose="02000506040000020004" pitchFamily="2" charset="0"/>
              </a:defRPr>
            </a:lvl5pPr>
          </a:lstStyle>
          <a:p>
            <a:pPr>
              <a:defRPr/>
            </a:pPr>
            <a:r>
              <a:rPr lang="en-GB" noProof="0" dirty="0"/>
              <a:t>Insert name and function</a:t>
            </a:r>
          </a:p>
        </p:txBody>
      </p:sp>
      <p:sp>
        <p:nvSpPr>
          <p:cNvPr id="15" name="Subtitle">
            <a:extLst>
              <a:ext uri="{FF2B5EF4-FFF2-40B4-BE49-F238E27FC236}">
                <a16:creationId xmlns:a16="http://schemas.microsoft.com/office/drawing/2014/main" xmlns="" id="{26ABC599-4D85-4960-BFA8-B1B0B74A5A58}"/>
              </a:ext>
            </a:extLst>
          </p:cNvPr>
          <p:cNvSpPr>
            <a:spLocks noGrp="1"/>
          </p:cNvSpPr>
          <p:nvPr>
            <p:ph type="body" sz="quarter" idx="12" hasCustomPrompt="1"/>
          </p:nvPr>
        </p:nvSpPr>
        <p:spPr>
          <a:xfrm>
            <a:off x="450000" y="2116800"/>
            <a:ext cx="8287200" cy="626400"/>
          </a:xfrm>
          <a:prstGeom prst="rect">
            <a:avLst/>
          </a:prstGeom>
        </p:spPr>
        <p:txBody>
          <a:bodyPr lIns="0" tIns="0" rIns="0" bIns="0" anchor="b" anchorCtr="0">
            <a:normAutofit/>
          </a:bodyPr>
          <a:lstStyle>
            <a:lvl1pPr marL="0" indent="0">
              <a:lnSpc>
                <a:spcPts val="2600"/>
              </a:lnSpc>
              <a:spcBef>
                <a:spcPts val="0"/>
              </a:spcBef>
              <a:buNone/>
              <a:defRPr sz="2600"/>
            </a:lvl1pPr>
          </a:lstStyle>
          <a:p>
            <a:pPr lvl="0"/>
            <a:r>
              <a:rPr lang="en-GB" noProof="0" dirty="0"/>
              <a:t>Insert subtitle</a:t>
            </a:r>
          </a:p>
        </p:txBody>
      </p:sp>
      <p:sp>
        <p:nvSpPr>
          <p:cNvPr id="16" name="Title">
            <a:extLst>
              <a:ext uri="{FF2B5EF4-FFF2-40B4-BE49-F238E27FC236}">
                <a16:creationId xmlns:a16="http://schemas.microsoft.com/office/drawing/2014/main" xmlns="" id="{586E609B-6AB7-4DD0-9A8C-4F39F44CA915}"/>
              </a:ext>
            </a:extLst>
          </p:cNvPr>
          <p:cNvSpPr>
            <a:spLocks noGrp="1"/>
          </p:cNvSpPr>
          <p:nvPr>
            <p:ph type="title" hasCustomPrompt="1"/>
          </p:nvPr>
        </p:nvSpPr>
        <p:spPr>
          <a:xfrm>
            <a:off x="450000" y="669600"/>
            <a:ext cx="5760000" cy="136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ts val="3400"/>
              </a:lnSpc>
              <a:defRPr lang="en-GB" sz="3600" noProof="0" dirty="0">
                <a:latin typeface="+mj-lt"/>
                <a:cs typeface="Arial" panose="020B0604020202020204" pitchFamily="34" charset="0"/>
              </a:defRPr>
            </a:lvl1pPr>
          </a:lstStyle>
          <a:p>
            <a:pPr lvl="0" defTabSz="725037"/>
            <a:r>
              <a:rPr lang="en-GB" noProof="0" dirty="0"/>
              <a:t>Insert title</a:t>
            </a:r>
          </a:p>
        </p:txBody>
      </p:sp>
      <p:pic>
        <p:nvPicPr>
          <p:cNvPr id="6" name="Picture 5">
            <a:extLst>
              <a:ext uri="{FF2B5EF4-FFF2-40B4-BE49-F238E27FC236}">
                <a16:creationId xmlns:a16="http://schemas.microsoft.com/office/drawing/2014/main" xmlns="" id="{60EB0EAC-579B-45B2-A7EB-871CBCC9775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11668" y="270000"/>
            <a:ext cx="1862332" cy="969266"/>
          </a:xfrm>
          <a:prstGeom prst="rect">
            <a:avLst/>
          </a:prstGeom>
        </p:spPr>
      </p:pic>
      <p:pic>
        <p:nvPicPr>
          <p:cNvPr id="10" name="Picture 9">
            <a:extLst>
              <a:ext uri="{FF2B5EF4-FFF2-40B4-BE49-F238E27FC236}">
                <a16:creationId xmlns:a16="http://schemas.microsoft.com/office/drawing/2014/main" xmlns="" id="{43320B01-1D91-4298-AB9E-9623A379EAA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503159" y="4417246"/>
            <a:ext cx="4370841" cy="408433"/>
          </a:xfrm>
          <a:prstGeom prst="rect">
            <a:avLst/>
          </a:prstGeom>
        </p:spPr>
      </p:pic>
    </p:spTree>
    <p:extLst>
      <p:ext uri="{BB962C8B-B14F-4D97-AF65-F5344CB8AC3E}">
        <p14:creationId xmlns:p14="http://schemas.microsoft.com/office/powerpoint/2010/main" xmlns="" val="81089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page - Picture - Standard">
    <p:spTree>
      <p:nvGrpSpPr>
        <p:cNvPr id="1" name=""/>
        <p:cNvGrpSpPr/>
        <p:nvPr/>
      </p:nvGrpSpPr>
      <p:grpSpPr>
        <a:xfrm>
          <a:off x="0" y="0"/>
          <a:ext cx="0" cy="0"/>
          <a:chOff x="0" y="0"/>
          <a:chExt cx="0" cy="0"/>
        </a:xfrm>
      </p:grpSpPr>
      <p:sp>
        <p:nvSpPr>
          <p:cNvPr id="8" name="TitlePicture"/>
          <p:cNvSpPr>
            <a:spLocks noGrp="1"/>
          </p:cNvSpPr>
          <p:nvPr>
            <p:ph type="pic" sz="quarter" idx="13" hasCustomPrompt="1"/>
          </p:nvPr>
        </p:nvSpPr>
        <p:spPr>
          <a:xfrm>
            <a:off x="0" y="0"/>
            <a:ext cx="9144000" cy="2876400"/>
          </a:xfrm>
          <a:prstGeom prst="rect">
            <a:avLst/>
          </a:prstGeom>
        </p:spPr>
        <p:txBody>
          <a:bodyPr lIns="0" tIns="0" rIns="0" bIns="0" anchor="ctr" anchorCtr="1">
            <a:normAutofit/>
          </a:bodyPr>
          <a:lstStyle>
            <a:lvl1pPr marL="0" indent="0">
              <a:buNone/>
              <a:defRPr sz="100">
                <a:noFill/>
                <a:latin typeface="UniCredit" panose="02000506040000020004" pitchFamily="2" charset="0"/>
              </a:defRPr>
            </a:lvl1pPr>
          </a:lstStyle>
          <a:p>
            <a:r>
              <a:rPr lang="en-GB" noProof="1"/>
              <a:t>Insert picture</a:t>
            </a:r>
          </a:p>
        </p:txBody>
      </p:sp>
      <p:sp>
        <p:nvSpPr>
          <p:cNvPr id="4" name="CompositeLogo"/>
          <p:cNvSpPr>
            <a:spLocks noGrp="1"/>
          </p:cNvSpPr>
          <p:nvPr>
            <p:ph type="body" sz="quarter" idx="16"/>
          </p:nvPr>
        </p:nvSpPr>
        <p:spPr bwMode="gray">
          <a:xfrm>
            <a:off x="8064000" y="270000"/>
            <a:ext cx="810000" cy="892800"/>
          </a:xfrm>
          <a:blipFill>
            <a:blip r:embed="rId2" cstate="print"/>
            <a:stretch>
              <a:fillRect/>
            </a:stretch>
          </a:blipFill>
        </p:spPr>
        <p:txBody>
          <a:bodyPr>
            <a:normAutofit/>
          </a:bodyPr>
          <a:lstStyle>
            <a:lvl1pPr marL="0" indent="0">
              <a:buNone/>
              <a:defRPr sz="100">
                <a:noFill/>
                <a:latin typeface="UniCredit" panose="02000506040000020004" pitchFamily="2" charset="0"/>
              </a:defRPr>
            </a:lvl1pPr>
          </a:lstStyle>
          <a:p>
            <a:pPr lvl="0"/>
            <a:r>
              <a:rPr lang="en-US" noProof="1" smtClean="0"/>
              <a:t>Click to edit Master text styles</a:t>
            </a:r>
          </a:p>
        </p:txBody>
      </p:sp>
      <p:sp>
        <p:nvSpPr>
          <p:cNvPr id="14" name="BlueGradient">
            <a:extLst>
              <a:ext uri="{FF2B5EF4-FFF2-40B4-BE49-F238E27FC236}">
                <a16:creationId xmlns:a16="http://schemas.microsoft.com/office/drawing/2014/main" xmlns="" id="{F4F9F947-08E3-4682-A2C0-C12B4985A563}"/>
              </a:ext>
            </a:extLst>
          </p:cNvPr>
          <p:cNvSpPr/>
          <p:nvPr userDrawn="1"/>
        </p:nvSpPr>
        <p:spPr bwMode="gray">
          <a:xfrm>
            <a:off x="0" y="2876400"/>
            <a:ext cx="9144000" cy="2268000"/>
          </a:xfrm>
          <a:prstGeom prst="rect">
            <a:avLst/>
          </a:prstGeom>
          <a:gradFill flip="none" rotWithShape="1">
            <a:gsLst>
              <a:gs pos="11000">
                <a:schemeClr val="bg1">
                  <a:alpha val="78000"/>
                </a:schemeClr>
              </a:gs>
              <a:gs pos="100000">
                <a:srgbClr val="2EAEDA">
                  <a:alpha val="78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noProof="1">
              <a:noFill/>
              <a:latin typeface="UniCredit" panose="02000506040000020004" pitchFamily="2" charset="0"/>
              <a:cs typeface="Arial" panose="020B0604020202020204" pitchFamily="34" charset="0"/>
            </a:endParaRPr>
          </a:p>
        </p:txBody>
      </p:sp>
      <p:sp>
        <p:nvSpPr>
          <p:cNvPr id="15" name="LegalEntity">
            <a:extLst>
              <a:ext uri="{FF2B5EF4-FFF2-40B4-BE49-F238E27FC236}">
                <a16:creationId xmlns:a16="http://schemas.microsoft.com/office/drawing/2014/main" xmlns="" id="{6FB2DCDD-8615-4C1F-865A-4249C06FB5DF}"/>
              </a:ext>
            </a:extLst>
          </p:cNvPr>
          <p:cNvSpPr>
            <a:spLocks noGrp="1"/>
          </p:cNvSpPr>
          <p:nvPr>
            <p:ph type="body" sz="quarter" idx="17" hasCustomPrompt="1"/>
          </p:nvPr>
        </p:nvSpPr>
        <p:spPr>
          <a:xfrm>
            <a:off x="5994000" y="3128400"/>
            <a:ext cx="2880000" cy="208800"/>
          </a:xfrm>
          <a:prstGeom prst="rect">
            <a:avLst/>
          </a:prstGeom>
        </p:spPr>
        <p:txBody>
          <a:bodyPr lIns="0" tIns="0" rIns="0" bIns="0">
            <a:noAutofit/>
          </a:bodyPr>
          <a:lstStyle>
            <a:lvl1pPr marL="0" indent="0" algn="r">
              <a:buFontTx/>
              <a:buNone/>
              <a:defRPr sz="1200"/>
            </a:lvl1pPr>
            <a:lvl2pPr marL="356373" indent="0" algn="r">
              <a:buFontTx/>
              <a:buNone/>
              <a:defRPr sz="900"/>
            </a:lvl2pPr>
            <a:lvl3pPr algn="r">
              <a:buFontTx/>
              <a:buNone/>
              <a:defRPr sz="900"/>
            </a:lvl3pPr>
            <a:lvl4pPr marL="1069119" indent="0" algn="r">
              <a:buFontTx/>
              <a:buNone/>
              <a:defRPr sz="900"/>
            </a:lvl4pPr>
            <a:lvl5pPr marL="1501088" indent="0" algn="r">
              <a:buFontTx/>
              <a:buNone/>
              <a:defRPr sz="900"/>
            </a:lvl5pPr>
          </a:lstStyle>
          <a:p>
            <a:pPr lvl="0"/>
            <a:r>
              <a:rPr lang="en-GB" noProof="0" dirty="0"/>
              <a:t>[Insert legal entity - classification level]</a:t>
            </a:r>
          </a:p>
        </p:txBody>
      </p:sp>
      <p:sp>
        <p:nvSpPr>
          <p:cNvPr id="17" name="CityDate">
            <a:extLst>
              <a:ext uri="{FF2B5EF4-FFF2-40B4-BE49-F238E27FC236}">
                <a16:creationId xmlns:a16="http://schemas.microsoft.com/office/drawing/2014/main" xmlns="" id="{6B25C658-8EC6-415D-9254-FCD321F0B51E}"/>
              </a:ext>
            </a:extLst>
          </p:cNvPr>
          <p:cNvSpPr>
            <a:spLocks noGrp="1"/>
          </p:cNvSpPr>
          <p:nvPr>
            <p:ph type="body" sz="quarter" idx="18" hasCustomPrompt="1"/>
          </p:nvPr>
        </p:nvSpPr>
        <p:spPr>
          <a:xfrm>
            <a:off x="450000" y="3398400"/>
            <a:ext cx="5040000" cy="208800"/>
          </a:xfrm>
        </p:spPr>
        <p:txBody>
          <a:bodyPr anchor="b">
            <a:normAutofit/>
          </a:bodyPr>
          <a:lstStyle>
            <a:lvl1pPr marL="0" indent="0" fontAlgn="auto">
              <a:spcBef>
                <a:spcPts val="0"/>
              </a:spcBef>
              <a:spcAft>
                <a:spcPts val="0"/>
              </a:spcAft>
              <a:buNone/>
              <a:defRPr sz="1200" b="1">
                <a:latin typeface="+mn-lt"/>
              </a:defRPr>
            </a:lvl1pPr>
          </a:lstStyle>
          <a:p>
            <a:pPr fontAlgn="auto">
              <a:spcBef>
                <a:spcPts val="0"/>
              </a:spcBef>
              <a:spcAft>
                <a:spcPts val="0"/>
              </a:spcAft>
            </a:pPr>
            <a:r>
              <a:rPr lang="en-GB" noProof="0" dirty="0"/>
              <a:t>Insert city and date</a:t>
            </a:r>
          </a:p>
        </p:txBody>
      </p:sp>
      <p:sp>
        <p:nvSpPr>
          <p:cNvPr id="18" name="NameFunction">
            <a:extLst>
              <a:ext uri="{FF2B5EF4-FFF2-40B4-BE49-F238E27FC236}">
                <a16:creationId xmlns:a16="http://schemas.microsoft.com/office/drawing/2014/main" xmlns="" id="{C0AE9BB2-9B33-4B4B-901F-6AF634E9B6F8}"/>
              </a:ext>
            </a:extLst>
          </p:cNvPr>
          <p:cNvSpPr>
            <a:spLocks noGrp="1"/>
          </p:cNvSpPr>
          <p:nvPr>
            <p:ph type="body" sz="quarter" idx="19" hasCustomPrompt="1"/>
          </p:nvPr>
        </p:nvSpPr>
        <p:spPr>
          <a:xfrm>
            <a:off x="450000" y="3103200"/>
            <a:ext cx="5040000" cy="208800"/>
          </a:xfrm>
        </p:spPr>
        <p:txBody>
          <a:bodyPr>
            <a:noAutofit/>
          </a:bodyPr>
          <a:lstStyle>
            <a:lvl1pPr marL="0" indent="0">
              <a:spcBef>
                <a:spcPts val="0"/>
              </a:spcBef>
              <a:buNone/>
              <a:defRPr sz="1400" b="1">
                <a:latin typeface="+mn-lt"/>
              </a:defRPr>
            </a:lvl1pPr>
            <a:lvl2pPr marL="457188" indent="0">
              <a:buNone/>
              <a:defRPr sz="1200" b="1">
                <a:latin typeface="UniCredit" panose="02000506040000020004" pitchFamily="2" charset="0"/>
              </a:defRPr>
            </a:lvl2pPr>
            <a:lvl3pPr marL="914377" indent="0">
              <a:buNone/>
              <a:defRPr sz="1200" b="1">
                <a:latin typeface="UniCredit" panose="02000506040000020004" pitchFamily="2" charset="0"/>
              </a:defRPr>
            </a:lvl3pPr>
            <a:lvl4pPr marL="1371566" indent="0">
              <a:buNone/>
              <a:defRPr sz="1200" b="1">
                <a:latin typeface="UniCredit" panose="02000506040000020004" pitchFamily="2" charset="0"/>
              </a:defRPr>
            </a:lvl4pPr>
            <a:lvl5pPr marL="1828755" indent="0">
              <a:buNone/>
              <a:defRPr sz="1200" b="1">
                <a:latin typeface="UniCredit" panose="02000506040000020004" pitchFamily="2" charset="0"/>
              </a:defRPr>
            </a:lvl5pPr>
          </a:lstStyle>
          <a:p>
            <a:pPr>
              <a:defRPr/>
            </a:pPr>
            <a:r>
              <a:rPr lang="en-GB" noProof="0" dirty="0"/>
              <a:t>Insert name and function</a:t>
            </a:r>
          </a:p>
        </p:txBody>
      </p:sp>
      <p:sp>
        <p:nvSpPr>
          <p:cNvPr id="19" name="Subtitle">
            <a:extLst>
              <a:ext uri="{FF2B5EF4-FFF2-40B4-BE49-F238E27FC236}">
                <a16:creationId xmlns:a16="http://schemas.microsoft.com/office/drawing/2014/main" xmlns="" id="{A300B316-BB16-4A95-A12B-0F54600574D3}"/>
              </a:ext>
            </a:extLst>
          </p:cNvPr>
          <p:cNvSpPr>
            <a:spLocks noGrp="1"/>
          </p:cNvSpPr>
          <p:nvPr>
            <p:ph type="body" sz="quarter" idx="12" hasCustomPrompt="1"/>
          </p:nvPr>
        </p:nvSpPr>
        <p:spPr>
          <a:xfrm>
            <a:off x="450000" y="2116800"/>
            <a:ext cx="8287200" cy="626400"/>
          </a:xfrm>
          <a:prstGeom prst="rect">
            <a:avLst/>
          </a:prstGeom>
        </p:spPr>
        <p:txBody>
          <a:bodyPr lIns="0" tIns="0" rIns="0" bIns="0" anchor="b" anchorCtr="0">
            <a:normAutofit/>
          </a:bodyPr>
          <a:lstStyle>
            <a:lvl1pPr marL="0" indent="0">
              <a:lnSpc>
                <a:spcPts val="2600"/>
              </a:lnSpc>
              <a:spcBef>
                <a:spcPts val="0"/>
              </a:spcBef>
              <a:buNone/>
              <a:defRPr sz="2600"/>
            </a:lvl1pPr>
          </a:lstStyle>
          <a:p>
            <a:pPr lvl="0"/>
            <a:r>
              <a:rPr lang="en-GB" noProof="0" dirty="0"/>
              <a:t>Insert subtitle</a:t>
            </a:r>
          </a:p>
        </p:txBody>
      </p:sp>
      <p:sp>
        <p:nvSpPr>
          <p:cNvPr id="20" name="Title">
            <a:extLst>
              <a:ext uri="{FF2B5EF4-FFF2-40B4-BE49-F238E27FC236}">
                <a16:creationId xmlns:a16="http://schemas.microsoft.com/office/drawing/2014/main" xmlns="" id="{2E4FCAFE-D95F-43C0-B47C-8FD2DF0457D8}"/>
              </a:ext>
            </a:extLst>
          </p:cNvPr>
          <p:cNvSpPr>
            <a:spLocks noGrp="1"/>
          </p:cNvSpPr>
          <p:nvPr>
            <p:ph type="title" hasCustomPrompt="1"/>
          </p:nvPr>
        </p:nvSpPr>
        <p:spPr>
          <a:xfrm>
            <a:off x="450000" y="669600"/>
            <a:ext cx="6663600" cy="72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ts val="3400"/>
              </a:lnSpc>
              <a:defRPr lang="en-GB" sz="3600" noProof="0" dirty="0">
                <a:latin typeface="+mj-lt"/>
                <a:cs typeface="Arial" panose="020B0604020202020204" pitchFamily="34" charset="0"/>
              </a:defRPr>
            </a:lvl1pPr>
          </a:lstStyle>
          <a:p>
            <a:pPr lvl="0" defTabSz="725037"/>
            <a:r>
              <a:rPr lang="en-GB" noProof="0" dirty="0"/>
              <a:t>Insert title</a:t>
            </a:r>
          </a:p>
        </p:txBody>
      </p:sp>
      <p:pic>
        <p:nvPicPr>
          <p:cNvPr id="11" name="Picture 10">
            <a:extLst>
              <a:ext uri="{FF2B5EF4-FFF2-40B4-BE49-F238E27FC236}">
                <a16:creationId xmlns:a16="http://schemas.microsoft.com/office/drawing/2014/main" xmlns="" id="{3D201954-C4BA-4151-BA84-BAEAE8A542BA}"/>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503159" y="4417246"/>
            <a:ext cx="4370841" cy="408433"/>
          </a:xfrm>
          <a:prstGeom prst="rect">
            <a:avLst/>
          </a:prstGeom>
        </p:spPr>
      </p:pic>
    </p:spTree>
    <p:extLst>
      <p:ext uri="{BB962C8B-B14F-4D97-AF65-F5344CB8AC3E}">
        <p14:creationId xmlns:p14="http://schemas.microsoft.com/office/powerpoint/2010/main" xmlns="" val="1539673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 Picture - One Bank Black">
    <p:spTree>
      <p:nvGrpSpPr>
        <p:cNvPr id="1" name=""/>
        <p:cNvGrpSpPr/>
        <p:nvPr/>
      </p:nvGrpSpPr>
      <p:grpSpPr>
        <a:xfrm>
          <a:off x="0" y="0"/>
          <a:ext cx="0" cy="0"/>
          <a:chOff x="0" y="0"/>
          <a:chExt cx="0" cy="0"/>
        </a:xfrm>
      </p:grpSpPr>
      <p:sp>
        <p:nvSpPr>
          <p:cNvPr id="16" name="BlueGradient"/>
          <p:cNvSpPr/>
          <p:nvPr/>
        </p:nvSpPr>
        <p:spPr bwMode="gray">
          <a:xfrm>
            <a:off x="0" y="2876400"/>
            <a:ext cx="9144000" cy="2268000"/>
          </a:xfrm>
          <a:prstGeom prst="rect">
            <a:avLst/>
          </a:prstGeom>
          <a:gradFill flip="none" rotWithShape="1">
            <a:gsLst>
              <a:gs pos="11000">
                <a:schemeClr val="bg1">
                  <a:alpha val="78000"/>
                </a:schemeClr>
              </a:gs>
              <a:gs pos="100000">
                <a:srgbClr val="2EAEDA">
                  <a:alpha val="78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noProof="1">
              <a:noFill/>
              <a:latin typeface="UniCredit" panose="02000506040000020004" pitchFamily="2" charset="0"/>
              <a:cs typeface="Arial" panose="020B0604020202020204" pitchFamily="34" charset="0"/>
            </a:endParaRPr>
          </a:p>
        </p:txBody>
      </p:sp>
      <p:sp>
        <p:nvSpPr>
          <p:cNvPr id="8" name="TitlePicture"/>
          <p:cNvSpPr>
            <a:spLocks noGrp="1"/>
          </p:cNvSpPr>
          <p:nvPr>
            <p:ph type="pic" sz="quarter" idx="13" hasCustomPrompt="1"/>
          </p:nvPr>
        </p:nvSpPr>
        <p:spPr>
          <a:xfrm>
            <a:off x="0" y="0"/>
            <a:ext cx="9144000" cy="2876400"/>
          </a:xfrm>
          <a:prstGeom prst="rect">
            <a:avLst/>
          </a:prstGeom>
        </p:spPr>
        <p:txBody>
          <a:bodyPr lIns="0" tIns="0" rIns="0" bIns="0" anchor="ctr" anchorCtr="1">
            <a:normAutofit/>
          </a:bodyPr>
          <a:lstStyle>
            <a:lvl1pPr marL="0" indent="0">
              <a:buNone/>
              <a:defRPr sz="100">
                <a:noFill/>
                <a:latin typeface="UniCredit" panose="02000506040000020004" pitchFamily="2" charset="0"/>
              </a:defRPr>
            </a:lvl1pPr>
          </a:lstStyle>
          <a:p>
            <a:r>
              <a:rPr lang="en-GB" noProof="1"/>
              <a:t>Insert picture</a:t>
            </a:r>
          </a:p>
        </p:txBody>
      </p:sp>
      <p:sp>
        <p:nvSpPr>
          <p:cNvPr id="4" name="CompositeLogo"/>
          <p:cNvSpPr>
            <a:spLocks noGrp="1" noChangeAspect="1"/>
          </p:cNvSpPr>
          <p:nvPr>
            <p:ph type="body" sz="quarter" idx="16"/>
          </p:nvPr>
        </p:nvSpPr>
        <p:spPr bwMode="gray">
          <a:xfrm>
            <a:off x="7012800" y="270000"/>
            <a:ext cx="1861200" cy="969751"/>
          </a:xfrm>
          <a:blipFill>
            <a:blip r:embed="rId2" cstate="print"/>
            <a:stretch>
              <a:fillRect/>
            </a:stretch>
          </a:blipFill>
        </p:spPr>
        <p:txBody>
          <a:bodyPr>
            <a:normAutofit/>
          </a:bodyPr>
          <a:lstStyle>
            <a:lvl1pPr marL="0" indent="0">
              <a:buNone/>
              <a:defRPr sz="100">
                <a:noFill/>
                <a:latin typeface="UniCredit" panose="02000506040000020004" pitchFamily="2" charset="0"/>
              </a:defRPr>
            </a:lvl1pPr>
          </a:lstStyle>
          <a:p>
            <a:pPr lvl="0"/>
            <a:r>
              <a:rPr lang="en-US" noProof="1" smtClean="0"/>
              <a:t>Click to edit Master text styles</a:t>
            </a:r>
          </a:p>
        </p:txBody>
      </p:sp>
      <p:sp>
        <p:nvSpPr>
          <p:cNvPr id="17" name="LegalEntity">
            <a:extLst>
              <a:ext uri="{FF2B5EF4-FFF2-40B4-BE49-F238E27FC236}">
                <a16:creationId xmlns:a16="http://schemas.microsoft.com/office/drawing/2014/main" xmlns="" id="{0DE372F9-41FD-4AF5-BAC0-3B763DD1E5D6}"/>
              </a:ext>
            </a:extLst>
          </p:cNvPr>
          <p:cNvSpPr>
            <a:spLocks noGrp="1"/>
          </p:cNvSpPr>
          <p:nvPr>
            <p:ph type="body" sz="quarter" idx="17" hasCustomPrompt="1"/>
          </p:nvPr>
        </p:nvSpPr>
        <p:spPr>
          <a:xfrm>
            <a:off x="5994000" y="3128400"/>
            <a:ext cx="2880000" cy="208800"/>
          </a:xfrm>
          <a:prstGeom prst="rect">
            <a:avLst/>
          </a:prstGeom>
        </p:spPr>
        <p:txBody>
          <a:bodyPr lIns="0" tIns="0" rIns="0" bIns="0">
            <a:noAutofit/>
          </a:bodyPr>
          <a:lstStyle>
            <a:lvl1pPr marL="0" indent="0" algn="r">
              <a:buFontTx/>
              <a:buNone/>
              <a:defRPr sz="1200"/>
            </a:lvl1pPr>
            <a:lvl2pPr marL="356373" indent="0" algn="r">
              <a:buFontTx/>
              <a:buNone/>
              <a:defRPr sz="900"/>
            </a:lvl2pPr>
            <a:lvl3pPr algn="r">
              <a:buFontTx/>
              <a:buNone/>
              <a:defRPr sz="900"/>
            </a:lvl3pPr>
            <a:lvl4pPr marL="1069119" indent="0" algn="r">
              <a:buFontTx/>
              <a:buNone/>
              <a:defRPr sz="900"/>
            </a:lvl4pPr>
            <a:lvl5pPr marL="1501088" indent="0" algn="r">
              <a:buFontTx/>
              <a:buNone/>
              <a:defRPr sz="900"/>
            </a:lvl5pPr>
          </a:lstStyle>
          <a:p>
            <a:pPr lvl="0"/>
            <a:r>
              <a:rPr lang="en-GB" noProof="0" dirty="0"/>
              <a:t>[Insert legal entity - classification level]</a:t>
            </a:r>
          </a:p>
        </p:txBody>
      </p:sp>
      <p:sp>
        <p:nvSpPr>
          <p:cNvPr id="18" name="CityDate">
            <a:extLst>
              <a:ext uri="{FF2B5EF4-FFF2-40B4-BE49-F238E27FC236}">
                <a16:creationId xmlns:a16="http://schemas.microsoft.com/office/drawing/2014/main" xmlns="" id="{C210CBBF-4D3B-4F79-8097-5292AFD4EFB4}"/>
              </a:ext>
            </a:extLst>
          </p:cNvPr>
          <p:cNvSpPr>
            <a:spLocks noGrp="1"/>
          </p:cNvSpPr>
          <p:nvPr>
            <p:ph type="body" sz="quarter" idx="18" hasCustomPrompt="1"/>
          </p:nvPr>
        </p:nvSpPr>
        <p:spPr>
          <a:xfrm>
            <a:off x="450000" y="3398400"/>
            <a:ext cx="5040000" cy="208800"/>
          </a:xfrm>
        </p:spPr>
        <p:txBody>
          <a:bodyPr anchor="b">
            <a:normAutofit/>
          </a:bodyPr>
          <a:lstStyle>
            <a:lvl1pPr marL="0" indent="0" fontAlgn="auto">
              <a:spcBef>
                <a:spcPts val="0"/>
              </a:spcBef>
              <a:spcAft>
                <a:spcPts val="0"/>
              </a:spcAft>
              <a:buNone/>
              <a:defRPr sz="1200" b="1">
                <a:latin typeface="+mn-lt"/>
              </a:defRPr>
            </a:lvl1pPr>
          </a:lstStyle>
          <a:p>
            <a:pPr fontAlgn="auto">
              <a:spcBef>
                <a:spcPts val="0"/>
              </a:spcBef>
              <a:spcAft>
                <a:spcPts val="0"/>
              </a:spcAft>
            </a:pPr>
            <a:r>
              <a:rPr lang="en-GB" noProof="0" dirty="0"/>
              <a:t>Insert city and date</a:t>
            </a:r>
          </a:p>
        </p:txBody>
      </p:sp>
      <p:sp>
        <p:nvSpPr>
          <p:cNvPr id="19" name="NameFunction">
            <a:extLst>
              <a:ext uri="{FF2B5EF4-FFF2-40B4-BE49-F238E27FC236}">
                <a16:creationId xmlns:a16="http://schemas.microsoft.com/office/drawing/2014/main" xmlns="" id="{62B10E7D-E88E-4530-8330-666BA6DD2390}"/>
              </a:ext>
            </a:extLst>
          </p:cNvPr>
          <p:cNvSpPr>
            <a:spLocks noGrp="1"/>
          </p:cNvSpPr>
          <p:nvPr>
            <p:ph type="body" sz="quarter" idx="19" hasCustomPrompt="1"/>
          </p:nvPr>
        </p:nvSpPr>
        <p:spPr>
          <a:xfrm>
            <a:off x="450000" y="3103200"/>
            <a:ext cx="5040000" cy="208800"/>
          </a:xfrm>
        </p:spPr>
        <p:txBody>
          <a:bodyPr>
            <a:noAutofit/>
          </a:bodyPr>
          <a:lstStyle>
            <a:lvl1pPr marL="0" indent="0">
              <a:spcBef>
                <a:spcPts val="0"/>
              </a:spcBef>
              <a:buNone/>
              <a:defRPr sz="1400" b="1">
                <a:latin typeface="+mn-lt"/>
              </a:defRPr>
            </a:lvl1pPr>
            <a:lvl2pPr marL="457188" indent="0">
              <a:buNone/>
              <a:defRPr sz="1200" b="1">
                <a:latin typeface="UniCredit" panose="02000506040000020004" pitchFamily="2" charset="0"/>
              </a:defRPr>
            </a:lvl2pPr>
            <a:lvl3pPr marL="914377" indent="0">
              <a:buNone/>
              <a:defRPr sz="1200" b="1">
                <a:latin typeface="UniCredit" panose="02000506040000020004" pitchFamily="2" charset="0"/>
              </a:defRPr>
            </a:lvl3pPr>
            <a:lvl4pPr marL="1371566" indent="0">
              <a:buNone/>
              <a:defRPr sz="1200" b="1">
                <a:latin typeface="UniCredit" panose="02000506040000020004" pitchFamily="2" charset="0"/>
              </a:defRPr>
            </a:lvl4pPr>
            <a:lvl5pPr marL="1828755" indent="0">
              <a:buNone/>
              <a:defRPr sz="1200" b="1">
                <a:latin typeface="UniCredit" panose="02000506040000020004" pitchFamily="2" charset="0"/>
              </a:defRPr>
            </a:lvl5pPr>
          </a:lstStyle>
          <a:p>
            <a:pPr>
              <a:defRPr/>
            </a:pPr>
            <a:r>
              <a:rPr lang="en-GB" noProof="0" dirty="0"/>
              <a:t>Insert name and function</a:t>
            </a:r>
          </a:p>
        </p:txBody>
      </p:sp>
      <p:sp>
        <p:nvSpPr>
          <p:cNvPr id="20" name="Subtitle">
            <a:extLst>
              <a:ext uri="{FF2B5EF4-FFF2-40B4-BE49-F238E27FC236}">
                <a16:creationId xmlns:a16="http://schemas.microsoft.com/office/drawing/2014/main" xmlns="" id="{DC7716CA-C3B0-46C0-9B7E-B973A59720FF}"/>
              </a:ext>
            </a:extLst>
          </p:cNvPr>
          <p:cNvSpPr>
            <a:spLocks noGrp="1"/>
          </p:cNvSpPr>
          <p:nvPr>
            <p:ph type="body" sz="quarter" idx="12" hasCustomPrompt="1"/>
          </p:nvPr>
        </p:nvSpPr>
        <p:spPr>
          <a:xfrm>
            <a:off x="450000" y="2116800"/>
            <a:ext cx="8287200" cy="626400"/>
          </a:xfrm>
          <a:prstGeom prst="rect">
            <a:avLst/>
          </a:prstGeom>
        </p:spPr>
        <p:txBody>
          <a:bodyPr lIns="0" tIns="0" rIns="0" bIns="0" anchor="b" anchorCtr="0">
            <a:normAutofit/>
          </a:bodyPr>
          <a:lstStyle>
            <a:lvl1pPr marL="0" indent="0">
              <a:lnSpc>
                <a:spcPts val="2600"/>
              </a:lnSpc>
              <a:spcBef>
                <a:spcPts val="0"/>
              </a:spcBef>
              <a:buNone/>
              <a:defRPr sz="2600"/>
            </a:lvl1pPr>
          </a:lstStyle>
          <a:p>
            <a:pPr lvl="0"/>
            <a:r>
              <a:rPr lang="en-GB" noProof="0" dirty="0"/>
              <a:t>Insert subtitle</a:t>
            </a:r>
          </a:p>
        </p:txBody>
      </p:sp>
      <p:sp>
        <p:nvSpPr>
          <p:cNvPr id="21" name="Title">
            <a:extLst>
              <a:ext uri="{FF2B5EF4-FFF2-40B4-BE49-F238E27FC236}">
                <a16:creationId xmlns:a16="http://schemas.microsoft.com/office/drawing/2014/main" xmlns="" id="{986308BB-7714-40F6-A2E3-079BB10602D9}"/>
              </a:ext>
            </a:extLst>
          </p:cNvPr>
          <p:cNvSpPr>
            <a:spLocks noGrp="1"/>
          </p:cNvSpPr>
          <p:nvPr>
            <p:ph type="title" hasCustomPrompt="1"/>
          </p:nvPr>
        </p:nvSpPr>
        <p:spPr>
          <a:xfrm>
            <a:off x="450000" y="669600"/>
            <a:ext cx="5760000" cy="72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ts val="3400"/>
              </a:lnSpc>
              <a:defRPr lang="en-GB" sz="3600" noProof="0" dirty="0">
                <a:latin typeface="+mj-lt"/>
                <a:cs typeface="Arial" panose="020B0604020202020204" pitchFamily="34" charset="0"/>
              </a:defRPr>
            </a:lvl1pPr>
          </a:lstStyle>
          <a:p>
            <a:pPr lvl="0" defTabSz="725037"/>
            <a:r>
              <a:rPr lang="en-GB" noProof="0" dirty="0"/>
              <a:t>Insert title</a:t>
            </a:r>
          </a:p>
        </p:txBody>
      </p:sp>
      <p:pic>
        <p:nvPicPr>
          <p:cNvPr id="11" name="Picture 10">
            <a:extLst>
              <a:ext uri="{FF2B5EF4-FFF2-40B4-BE49-F238E27FC236}">
                <a16:creationId xmlns:a16="http://schemas.microsoft.com/office/drawing/2014/main" xmlns="" id="{E49B6E9A-A370-4768-86BE-D52359C4FFD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503159" y="4417246"/>
            <a:ext cx="4370841" cy="408433"/>
          </a:xfrm>
          <a:prstGeom prst="rect">
            <a:avLst/>
          </a:prstGeom>
        </p:spPr>
      </p:pic>
    </p:spTree>
    <p:extLst>
      <p:ext uri="{BB962C8B-B14F-4D97-AF65-F5344CB8AC3E}">
        <p14:creationId xmlns:p14="http://schemas.microsoft.com/office/powerpoint/2010/main" xmlns="" val="44741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Number"/>
          <p:cNvSpPr>
            <a:spLocks noGrp="1"/>
          </p:cNvSpPr>
          <p:nvPr>
            <p:ph type="sldNum" sz="quarter" idx="4"/>
          </p:nvPr>
        </p:nvSpPr>
        <p:spPr>
          <a:xfrm>
            <a:off x="270000" y="4604400"/>
            <a:ext cx="270000" cy="360000"/>
          </a:xfrm>
          <a:prstGeom prst="rect">
            <a:avLst/>
          </a:prstGeom>
        </p:spPr>
        <p:txBody>
          <a:bodyPr vert="horz" lIns="0" tIns="0" rIns="0" bIns="0" rtlCol="0" anchor="ctr"/>
          <a:lstStyle>
            <a:lvl1pPr algn="l" fontAlgn="auto">
              <a:spcBef>
                <a:spcPts val="0"/>
              </a:spcBef>
              <a:spcAft>
                <a:spcPts val="0"/>
              </a:spcAft>
              <a:defRPr sz="900" baseline="0" smtClean="0">
                <a:solidFill>
                  <a:srgbClr val="00AFD0"/>
                </a:solidFill>
                <a:latin typeface="+mn-lt"/>
                <a:cs typeface="Arial" panose="020B0604020202020204" pitchFamily="34" charset="0"/>
              </a:defRPr>
            </a:lvl1pPr>
          </a:lstStyle>
          <a:p>
            <a:fld id="{9E8169F0-646E-455B-AF5A-6D6C02EAEAF6}" type="slidenum">
              <a:rPr lang="en-GB" noProof="1" smtClean="0"/>
              <a:pPr/>
              <a:t>‹#›</a:t>
            </a:fld>
            <a:endParaRPr lang="en-GB" noProof="1"/>
          </a:p>
        </p:txBody>
      </p:sp>
      <p:sp>
        <p:nvSpPr>
          <p:cNvPr id="3" name="Text"/>
          <p:cNvSpPr>
            <a:spLocks noGrp="1"/>
          </p:cNvSpPr>
          <p:nvPr>
            <p:ph type="body" idx="1"/>
          </p:nvPr>
        </p:nvSpPr>
        <p:spPr>
          <a:xfrm>
            <a:off x="270000" y="946800"/>
            <a:ext cx="8679600" cy="3312000"/>
          </a:xfrm>
          <a:prstGeom prst="rect">
            <a:avLst/>
          </a:prstGeom>
        </p:spPr>
        <p:txBody>
          <a:bodyPr vert="horz" lIns="0" tIns="0" rIns="0" bIns="0" rtlCol="0">
            <a:normAutofit/>
          </a:bodyPr>
          <a:lstStyle/>
          <a:p>
            <a:pPr lvl="0"/>
            <a:r>
              <a:rPr lang="en-GB" noProof="0" dirty="0"/>
              <a:t>Insert text</a:t>
            </a:r>
          </a:p>
          <a:p>
            <a:pPr lvl="1"/>
            <a:r>
              <a:rPr lang="en-GB" noProof="0" dirty="0"/>
              <a:t>2° level</a:t>
            </a:r>
          </a:p>
          <a:p>
            <a:pPr lvl="2"/>
            <a:r>
              <a:rPr lang="en-GB" noProof="0" dirty="0"/>
              <a:t>3° level</a:t>
            </a:r>
          </a:p>
          <a:p>
            <a:pPr lvl="3"/>
            <a:r>
              <a:rPr lang="en-GB" noProof="0" dirty="0"/>
              <a:t>4° level</a:t>
            </a:r>
          </a:p>
          <a:p>
            <a:pPr lvl="4"/>
            <a:r>
              <a:rPr lang="en-GB" noProof="0" dirty="0"/>
              <a:t>5° level</a:t>
            </a:r>
          </a:p>
        </p:txBody>
      </p:sp>
      <p:sp>
        <p:nvSpPr>
          <p:cNvPr id="2" name="Title"/>
          <p:cNvSpPr>
            <a:spLocks noGrp="1"/>
          </p:cNvSpPr>
          <p:nvPr>
            <p:ph type="title"/>
          </p:nvPr>
        </p:nvSpPr>
        <p:spPr>
          <a:xfrm>
            <a:off x="270000" y="0"/>
            <a:ext cx="8679600" cy="702000"/>
          </a:xfrm>
          <a:prstGeom prst="rect">
            <a:avLst/>
          </a:prstGeom>
        </p:spPr>
        <p:txBody>
          <a:bodyPr vert="horz" lIns="0" tIns="0" rIns="0" bIns="0" rtlCol="0" anchor="ctr">
            <a:noAutofit/>
          </a:bodyPr>
          <a:lstStyle/>
          <a:p>
            <a:pPr lvl="0">
              <a:lnSpc>
                <a:spcPts val="2400"/>
              </a:lnSpc>
            </a:pPr>
            <a:r>
              <a:rPr lang="en-GB" noProof="0" dirty="0"/>
              <a:t>Insert title</a:t>
            </a:r>
          </a:p>
        </p:txBody>
      </p:sp>
      <p:sp>
        <p:nvSpPr>
          <p:cNvPr id="4" name="fl"/>
          <p:cNvSpPr txBox="1"/>
          <p:nvPr userDrawn="1"/>
        </p:nvSpPr>
        <p:spPr>
          <a:xfrm>
            <a:off x="0" y="4747260"/>
            <a:ext cx="9144000" cy="300082"/>
          </a:xfrm>
          <a:prstGeom prst="rect">
            <a:avLst/>
          </a:prstGeom>
          <a:noFill/>
        </p:spPr>
        <p:txBody>
          <a:bodyPr vert="horz" rtlCol="0">
            <a:spAutoFit/>
          </a:bodyPr>
          <a:lstStyle/>
          <a:p>
            <a:endParaRPr lang="en-US">
              <a:solidFill>
                <a:schemeClr val="tx1"/>
              </a:solidFill>
            </a:endParaRPr>
          </a:p>
        </p:txBody>
      </p:sp>
    </p:spTree>
    <p:extLst>
      <p:ext uri="{BB962C8B-B14F-4D97-AF65-F5344CB8AC3E}">
        <p14:creationId xmlns:p14="http://schemas.microsoft.com/office/powerpoint/2010/main" xmlns="" val="41217253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7" r:id="rId6"/>
    <p:sldLayoutId id="2147483710" r:id="rId7"/>
    <p:sldLayoutId id="2147483714" r:id="rId8"/>
    <p:sldLayoutId id="2147483711" r:id="rId9"/>
    <p:sldLayoutId id="2147483712" r:id="rId10"/>
    <p:sldLayoutId id="2147483702" r:id="rId11"/>
    <p:sldLayoutId id="2147483703" r:id="rId12"/>
    <p:sldLayoutId id="2147483704" r:id="rId13"/>
    <p:sldLayoutId id="2147483709" r:id="rId14"/>
  </p:sldLayoutIdLst>
  <p:hf hdr="0" dt="0"/>
  <p:txStyles>
    <p:titleStyle>
      <a:lvl1pPr algn="l" rtl="0" eaLnBrk="1" fontAlgn="base" hangingPunct="1">
        <a:spcBef>
          <a:spcPct val="0"/>
        </a:spcBef>
        <a:spcAft>
          <a:spcPct val="0"/>
        </a:spcAft>
        <a:defRPr lang="en-GB" sz="24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p:titleStyle>
    <p:bodyStyle>
      <a:lvl1pPr marL="176396" marR="0" indent="-176396" algn="l" defTabSz="342875" rtl="0" eaLnBrk="1" fontAlgn="auto" latinLnBrk="0" hangingPunct="1">
        <a:lnSpc>
          <a:spcPct val="100000"/>
        </a:lnSpc>
        <a:spcBef>
          <a:spcPct val="20000"/>
        </a:spcBef>
        <a:spcAft>
          <a:spcPts val="0"/>
        </a:spcAft>
        <a:buClr>
          <a:srgbClr val="E1061C"/>
        </a:buClr>
        <a:buSzTx/>
        <a:buFont typeface="Arial"/>
        <a:buChar char="•"/>
        <a:tabLst/>
        <a:defRPr sz="1600" kern="1200" baseline="0">
          <a:solidFill>
            <a:schemeClr val="tx1"/>
          </a:solidFill>
          <a:latin typeface="+mn-lt"/>
          <a:ea typeface="+mn-ea"/>
          <a:cs typeface="Arial" panose="020B0604020202020204" pitchFamily="34" charset="0"/>
        </a:defRPr>
      </a:lvl1pPr>
      <a:lvl2pPr marL="626384" marR="0" indent="-169196" algn="l" defTabSz="342875" rtl="0" eaLnBrk="1" fontAlgn="auto" latinLnBrk="0" hangingPunct="1">
        <a:lnSpc>
          <a:spcPct val="100000"/>
        </a:lnSpc>
        <a:spcBef>
          <a:spcPct val="20000"/>
        </a:spcBef>
        <a:spcAft>
          <a:spcPts val="0"/>
        </a:spcAft>
        <a:buClr>
          <a:srgbClr val="E1061C"/>
        </a:buClr>
        <a:buSzTx/>
        <a:buFont typeface="Arial"/>
        <a:buChar char="•"/>
        <a:tabLst/>
        <a:defRPr sz="1600" kern="1200" baseline="0">
          <a:solidFill>
            <a:schemeClr val="tx1"/>
          </a:solidFill>
          <a:latin typeface="+mn-lt"/>
          <a:ea typeface="+mn-ea"/>
          <a:cs typeface="Arial" panose="020B0604020202020204" pitchFamily="34" charset="0"/>
        </a:defRPr>
      </a:lvl2pPr>
      <a:lvl3pPr marL="1079973" marR="0" indent="-165596" algn="l" defTabSz="342875" rtl="0" eaLnBrk="1" fontAlgn="auto" latinLnBrk="0" hangingPunct="1">
        <a:lnSpc>
          <a:spcPct val="100000"/>
        </a:lnSpc>
        <a:spcBef>
          <a:spcPct val="20000"/>
        </a:spcBef>
        <a:spcAft>
          <a:spcPts val="0"/>
        </a:spcAft>
        <a:buClr>
          <a:srgbClr val="E1061C"/>
        </a:buClr>
        <a:buSzTx/>
        <a:buFont typeface="Arial"/>
        <a:buChar char="•"/>
        <a:tabLst/>
        <a:defRPr sz="1600" kern="1200" baseline="0">
          <a:solidFill>
            <a:schemeClr val="tx1"/>
          </a:solidFill>
          <a:latin typeface="+mn-lt"/>
          <a:ea typeface="+mn-ea"/>
          <a:cs typeface="Arial" panose="020B0604020202020204" pitchFamily="34" charset="0"/>
        </a:defRPr>
      </a:lvl3pPr>
      <a:lvl4pPr marL="1522762" marR="0" indent="-151196" algn="l" defTabSz="342875" rtl="0" eaLnBrk="1" fontAlgn="auto" latinLnBrk="0" hangingPunct="1">
        <a:lnSpc>
          <a:spcPct val="100000"/>
        </a:lnSpc>
        <a:spcBef>
          <a:spcPct val="20000"/>
        </a:spcBef>
        <a:spcAft>
          <a:spcPts val="0"/>
        </a:spcAft>
        <a:buClr>
          <a:srgbClr val="E1061C"/>
        </a:buClr>
        <a:buSzTx/>
        <a:buFont typeface="Arial"/>
        <a:buChar char="•"/>
        <a:tabLst/>
        <a:defRPr sz="1600" kern="1200" baseline="0">
          <a:solidFill>
            <a:schemeClr val="tx1"/>
          </a:solidFill>
          <a:latin typeface="+mn-lt"/>
          <a:ea typeface="+mn-ea"/>
          <a:cs typeface="Arial" panose="020B0604020202020204" pitchFamily="34" charset="0"/>
        </a:defRPr>
      </a:lvl4pPr>
      <a:lvl5pPr marL="1972751" marR="0" indent="-143996" algn="l" defTabSz="342875" rtl="0" eaLnBrk="1" fontAlgn="auto" latinLnBrk="0" hangingPunct="1">
        <a:lnSpc>
          <a:spcPct val="100000"/>
        </a:lnSpc>
        <a:spcBef>
          <a:spcPct val="20000"/>
        </a:spcBef>
        <a:spcAft>
          <a:spcPts val="0"/>
        </a:spcAft>
        <a:buClr>
          <a:srgbClr val="E1061C"/>
        </a:buClr>
        <a:buSzTx/>
        <a:buFont typeface="Arial"/>
        <a:buChar char="•"/>
        <a:tabLst/>
        <a:defRPr sz="1600" kern="1200" baseline="0">
          <a:solidFill>
            <a:schemeClr val="tx1"/>
          </a:solidFill>
          <a:latin typeface="+mn-lt"/>
          <a:ea typeface="+mn-ea"/>
          <a:cs typeface="Arial" panose="020B0604020202020204" pitchFamily="34" charset="0"/>
        </a:defRPr>
      </a:lvl5pPr>
      <a:lvl6pPr marL="1885809"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84"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58"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33"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E264125B-6AD9-4824-8735-6466ECE01ED0}"/>
              </a:ext>
            </a:extLst>
          </p:cNvPr>
          <p:cNvSpPr>
            <a:spLocks noGrp="1"/>
          </p:cNvSpPr>
          <p:nvPr>
            <p:ph type="body" sz="quarter" idx="18"/>
          </p:nvPr>
        </p:nvSpPr>
        <p:spPr/>
        <p:txBody>
          <a:bodyPr/>
          <a:lstStyle/>
          <a:p>
            <a:r>
              <a:rPr lang="en-US" dirty="0" smtClean="0">
                <a:latin typeface="Arial" pitchFamily="34" charset="0"/>
              </a:rPr>
              <a:t>Bucharest, 21</a:t>
            </a:r>
            <a:r>
              <a:rPr lang="en-US" baseline="30000" dirty="0" smtClean="0">
                <a:latin typeface="Arial" pitchFamily="34" charset="0"/>
              </a:rPr>
              <a:t>st</a:t>
            </a:r>
            <a:r>
              <a:rPr lang="en-US" dirty="0" smtClean="0">
                <a:latin typeface="Arial" pitchFamily="34" charset="0"/>
              </a:rPr>
              <a:t> of March  2018</a:t>
            </a:r>
            <a:endParaRPr lang="en-US" dirty="0">
              <a:latin typeface="Arial" pitchFamily="34" charset="0"/>
            </a:endParaRPr>
          </a:p>
        </p:txBody>
      </p:sp>
      <p:sp>
        <p:nvSpPr>
          <p:cNvPr id="5" name="Text Placeholder 4">
            <a:extLst>
              <a:ext uri="{FF2B5EF4-FFF2-40B4-BE49-F238E27FC236}">
                <a16:creationId xmlns:a16="http://schemas.microsoft.com/office/drawing/2014/main" xmlns="" id="{14B1F441-B33F-483B-A937-25D402AD821A}"/>
              </a:ext>
            </a:extLst>
          </p:cNvPr>
          <p:cNvSpPr>
            <a:spLocks noGrp="1"/>
          </p:cNvSpPr>
          <p:nvPr>
            <p:ph type="body" sz="quarter" idx="17"/>
          </p:nvPr>
        </p:nvSpPr>
        <p:spPr/>
        <p:txBody>
          <a:bodyPr/>
          <a:lstStyle/>
          <a:p>
            <a:r>
              <a:rPr lang="ro-RO" dirty="0" smtClean="0">
                <a:latin typeface="Arial" pitchFamily="34" charset="0"/>
              </a:rPr>
              <a:t>Delia Străchinescu, Legal Division</a:t>
            </a:r>
            <a:endParaRPr lang="ro-RO" dirty="0">
              <a:latin typeface="Arial" pitchFamily="34" charset="0"/>
            </a:endParaRPr>
          </a:p>
        </p:txBody>
      </p:sp>
      <p:sp>
        <p:nvSpPr>
          <p:cNvPr id="3" name="Text Placeholder 2">
            <a:extLst>
              <a:ext uri="{FF2B5EF4-FFF2-40B4-BE49-F238E27FC236}">
                <a16:creationId xmlns:a16="http://schemas.microsoft.com/office/drawing/2014/main" xmlns="" id="{B473933C-927A-4A18-896B-57C22E8AB352}"/>
              </a:ext>
            </a:extLst>
          </p:cNvPr>
          <p:cNvSpPr>
            <a:spLocks noGrp="1"/>
          </p:cNvSpPr>
          <p:nvPr>
            <p:ph type="body" sz="quarter" idx="12"/>
          </p:nvPr>
        </p:nvSpPr>
        <p:spPr>
          <a:xfrm>
            <a:off x="450000" y="2215892"/>
            <a:ext cx="8287200" cy="626400"/>
          </a:xfrm>
        </p:spPr>
        <p:txBody>
          <a:bodyPr>
            <a:normAutofit/>
          </a:bodyPr>
          <a:lstStyle/>
          <a:p>
            <a:r>
              <a:rPr lang="en-GB" sz="2000" b="1" dirty="0" smtClean="0">
                <a:latin typeface="Arial" pitchFamily="34" charset="0"/>
              </a:rPr>
              <a:t>When is Data protection impact assessment mandatory?</a:t>
            </a:r>
            <a:endParaRPr lang="en-US" sz="2000" b="1" dirty="0">
              <a:latin typeface="Arial" pitchFamily="34" charset="0"/>
            </a:endParaRPr>
          </a:p>
        </p:txBody>
      </p:sp>
      <p:sp>
        <p:nvSpPr>
          <p:cNvPr id="2" name="Title 1">
            <a:extLst>
              <a:ext uri="{FF2B5EF4-FFF2-40B4-BE49-F238E27FC236}">
                <a16:creationId xmlns:a16="http://schemas.microsoft.com/office/drawing/2014/main" xmlns="" id="{9ADA0B12-3324-4FA9-B78D-B0E6EDC6D78D}"/>
              </a:ext>
            </a:extLst>
          </p:cNvPr>
          <p:cNvSpPr>
            <a:spLocks noGrp="1"/>
          </p:cNvSpPr>
          <p:nvPr>
            <p:ph type="title"/>
          </p:nvPr>
        </p:nvSpPr>
        <p:spPr/>
        <p:txBody>
          <a:bodyPr/>
          <a:lstStyle/>
          <a:p>
            <a:r>
              <a:rPr lang="it-IT" dirty="0" smtClean="0">
                <a:latin typeface="Arial" pitchFamily="34" charset="0"/>
              </a:rPr>
              <a:t>GDPR - New Data Protection Regulation</a:t>
            </a:r>
            <a:endParaRPr lang="en-US" dirty="0">
              <a:latin typeface="Arial" pitchFamily="34" charset="0"/>
            </a:endParaRPr>
          </a:p>
        </p:txBody>
      </p:sp>
      <p:sp>
        <p:nvSpPr>
          <p:cNvPr id="7" name="Text Placeholder 3">
            <a:extLst>
              <a:ext uri="{FF2B5EF4-FFF2-40B4-BE49-F238E27FC236}">
                <a16:creationId xmlns="" xmlns:a16="http://schemas.microsoft.com/office/drawing/2014/main" id="{21EFE370-0BE5-4A79-963A-E702EE2423D9}"/>
              </a:ext>
            </a:extLst>
          </p:cNvPr>
          <p:cNvSpPr>
            <a:spLocks noGrp="1"/>
          </p:cNvSpPr>
          <p:nvPr>
            <p:ph type="body" sz="quarter" idx="13"/>
          </p:nvPr>
        </p:nvSpPr>
        <p:spPr>
          <a:xfrm>
            <a:off x="5994000" y="3128400"/>
            <a:ext cx="2880000" cy="208800"/>
          </a:xfrm>
        </p:spPr>
        <p:txBody>
          <a:bodyPr/>
          <a:lstStyle/>
          <a:p>
            <a:r>
              <a:rPr lang="en-US" dirty="0" smtClean="0">
                <a:latin typeface="Arial" pitchFamily="34" charset="0"/>
              </a:rPr>
              <a:t>UniCredit </a:t>
            </a:r>
            <a:r>
              <a:rPr lang="en-US" dirty="0">
                <a:latin typeface="Arial" pitchFamily="34" charset="0"/>
              </a:rPr>
              <a:t>Bank S.A.   Public information  </a:t>
            </a:r>
          </a:p>
          <a:p>
            <a:endParaRPr lang="en-US" dirty="0">
              <a:latin typeface="Arial" pitchFamily="34" charset="0"/>
            </a:endParaRPr>
          </a:p>
        </p:txBody>
      </p:sp>
    </p:spTree>
    <p:extLst>
      <p:ext uri="{BB962C8B-B14F-4D97-AF65-F5344CB8AC3E}">
        <p14:creationId xmlns:p14="http://schemas.microsoft.com/office/powerpoint/2010/main" xmlns="" val="275406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E8169F0-646E-455B-AF5A-6D6C02EAEAF6}" type="slidenum">
              <a:rPr lang="en-GB" noProof="1" smtClean="0"/>
              <a:pPr/>
              <a:t>10</a:t>
            </a:fld>
            <a:endParaRPr lang="en-GB" noProof="1"/>
          </a:p>
        </p:txBody>
      </p:sp>
      <p:sp>
        <p:nvSpPr>
          <p:cNvPr id="5" name="TextBox 4"/>
          <p:cNvSpPr txBox="1"/>
          <p:nvPr/>
        </p:nvSpPr>
        <p:spPr>
          <a:xfrm>
            <a:off x="2772469" y="2054207"/>
            <a:ext cx="3599062" cy="861774"/>
          </a:xfrm>
          <a:prstGeom prst="rect">
            <a:avLst/>
          </a:prstGeom>
          <a:noFill/>
        </p:spPr>
        <p:txBody>
          <a:bodyPr wrap="none" rtlCol="0">
            <a:spAutoFit/>
          </a:bodyPr>
          <a:lstStyle/>
          <a:p>
            <a:r>
              <a:rPr lang="en-US" sz="5000" b="1" dirty="0" smtClean="0">
                <a:solidFill>
                  <a:srgbClr val="FF0000"/>
                </a:solidFill>
                <a:latin typeface="Arial" pitchFamily="34" charset="0"/>
                <a:cs typeface="Arial" pitchFamily="34" charset="0"/>
              </a:rPr>
              <a:t>Thank you!</a:t>
            </a:r>
            <a:endParaRPr lang="en-US" sz="50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l="32571" t="30683" r="34199" b="25836"/>
          <a:stretch>
            <a:fillRect/>
          </a:stretch>
        </p:blipFill>
        <p:spPr bwMode="auto">
          <a:xfrm>
            <a:off x="6650563" y="1211144"/>
            <a:ext cx="2339818" cy="2216360"/>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fld id="{9E8169F0-646E-455B-AF5A-6D6C02EAEAF6}" type="slidenum">
              <a:rPr lang="en-GB" noProof="1" smtClean="0"/>
              <a:pPr/>
              <a:t>2</a:t>
            </a:fld>
            <a:endParaRPr lang="en-GB" noProof="1"/>
          </a:p>
        </p:txBody>
      </p:sp>
      <p:sp>
        <p:nvSpPr>
          <p:cNvPr id="6" name="Title 5"/>
          <p:cNvSpPr>
            <a:spLocks noGrp="1"/>
          </p:cNvSpPr>
          <p:nvPr>
            <p:ph type="title"/>
          </p:nvPr>
        </p:nvSpPr>
        <p:spPr/>
        <p:txBody>
          <a:bodyPr/>
          <a:lstStyle/>
          <a:p>
            <a:pPr marL="0" indent="0"/>
            <a:r>
              <a:rPr lang="en-US" dirty="0" smtClean="0">
                <a:latin typeface="Arial" panose="020B0604020202020204" pitchFamily="34" charset="0"/>
              </a:rPr>
              <a:t>What is a Data Privacy Impact Assessment (DPIA/PIA)?</a:t>
            </a:r>
            <a:endParaRPr lang="en-US" dirty="0">
              <a:latin typeface="Arial" panose="020B0604020202020204" pitchFamily="34" charset="0"/>
            </a:endParaRPr>
          </a:p>
        </p:txBody>
      </p:sp>
      <p:sp>
        <p:nvSpPr>
          <p:cNvPr id="7" name="Content Placeholder 6"/>
          <p:cNvSpPr>
            <a:spLocks noGrp="1"/>
          </p:cNvSpPr>
          <p:nvPr>
            <p:ph sz="quarter" idx="15"/>
          </p:nvPr>
        </p:nvSpPr>
        <p:spPr>
          <a:xfrm>
            <a:off x="269875" y="946800"/>
            <a:ext cx="6291859" cy="3312000"/>
          </a:xfrm>
        </p:spPr>
        <p:txBody>
          <a:bodyPr>
            <a:normAutofit/>
          </a:bodyPr>
          <a:lstStyle/>
          <a:p>
            <a:pPr marL="0" indent="0">
              <a:buNone/>
            </a:pPr>
            <a:endParaRPr lang="en-US" sz="1300" b="1" dirty="0">
              <a:latin typeface="Arial" panose="020B0604020202020204" pitchFamily="34" charset="0"/>
            </a:endParaRPr>
          </a:p>
          <a:p>
            <a:pPr marL="0" indent="0">
              <a:buSzPct val="150000"/>
              <a:buFont typeface="Arial" pitchFamily="34" charset="0"/>
              <a:buChar char="•"/>
            </a:pPr>
            <a:r>
              <a:rPr lang="en-US" sz="1300" dirty="0" smtClean="0">
                <a:latin typeface="Arial" panose="020B0604020202020204" pitchFamily="34" charset="0"/>
              </a:rPr>
              <a:t> </a:t>
            </a:r>
            <a:r>
              <a:rPr lang="en-US" sz="1400" dirty="0" smtClean="0">
                <a:latin typeface="Arial" panose="020B0604020202020204" pitchFamily="34" charset="0"/>
              </a:rPr>
              <a:t>A</a:t>
            </a:r>
            <a:r>
              <a:rPr lang="ro-RO" sz="1400" dirty="0" smtClean="0">
                <a:latin typeface="Arial" panose="020B0604020202020204" pitchFamily="34" charset="0"/>
              </a:rPr>
              <a:t>lso </a:t>
            </a:r>
            <a:r>
              <a:rPr lang="ro-RO" sz="1400" dirty="0">
                <a:latin typeface="Arial" panose="020B0604020202020204" pitchFamily="34" charset="0"/>
              </a:rPr>
              <a:t>known as privacy impact assessment or </a:t>
            </a:r>
            <a:r>
              <a:rPr lang="ro-RO" sz="1400" dirty="0" smtClean="0">
                <a:latin typeface="Arial" panose="020B0604020202020204" pitchFamily="34" charset="0"/>
              </a:rPr>
              <a:t>PIA</a:t>
            </a:r>
            <a:r>
              <a:rPr lang="en-US" sz="1400" dirty="0" smtClean="0">
                <a:latin typeface="Arial" panose="020B0604020202020204" pitchFamily="34" charset="0"/>
              </a:rPr>
              <a:t>, it is</a:t>
            </a:r>
            <a:r>
              <a:rPr lang="ro-RO" sz="1400" dirty="0" smtClean="0">
                <a:latin typeface="Arial" panose="020B0604020202020204" pitchFamily="34" charset="0"/>
              </a:rPr>
              <a:t> </a:t>
            </a:r>
            <a:r>
              <a:rPr lang="ro-RO" sz="1400" b="1" dirty="0">
                <a:latin typeface="Arial" panose="020B0604020202020204" pitchFamily="34" charset="0"/>
              </a:rPr>
              <a:t>a </a:t>
            </a:r>
            <a:r>
              <a:rPr lang="ro-RO" sz="1400" b="1" dirty="0" smtClean="0">
                <a:latin typeface="Arial" panose="020B0604020202020204" pitchFamily="34" charset="0"/>
              </a:rPr>
              <a:t>tool</a:t>
            </a:r>
            <a:r>
              <a:rPr lang="en-US" sz="1400" b="1" dirty="0" smtClean="0">
                <a:latin typeface="Arial" panose="020B0604020202020204" pitchFamily="34" charset="0"/>
              </a:rPr>
              <a:t> </a:t>
            </a:r>
            <a:r>
              <a:rPr lang="ro-RO" sz="1400" dirty="0" smtClean="0">
                <a:latin typeface="Arial" panose="020B0604020202020204" pitchFamily="34" charset="0"/>
              </a:rPr>
              <a:t>which </a:t>
            </a:r>
            <a:r>
              <a:rPr lang="ro-RO" sz="1400" dirty="0">
                <a:latin typeface="Arial" panose="020B0604020202020204" pitchFamily="34" charset="0"/>
              </a:rPr>
              <a:t>can help organisations identify the most effective way to comply </a:t>
            </a:r>
            <a:r>
              <a:rPr lang="ro-RO" sz="1400" dirty="0" smtClean="0">
                <a:latin typeface="Arial" panose="020B0604020202020204" pitchFamily="34" charset="0"/>
              </a:rPr>
              <a:t>with </a:t>
            </a:r>
            <a:r>
              <a:rPr lang="ro-RO" sz="1400" dirty="0">
                <a:latin typeface="Arial" panose="020B0604020202020204" pitchFamily="34" charset="0"/>
              </a:rPr>
              <a:t>their data protection obligations and meet individuals’ </a:t>
            </a:r>
            <a:r>
              <a:rPr lang="ro-RO" sz="1400" dirty="0" smtClean="0">
                <a:latin typeface="Arial" panose="020B0604020202020204" pitchFamily="34" charset="0"/>
              </a:rPr>
              <a:t>expectations </a:t>
            </a:r>
            <a:r>
              <a:rPr lang="ro-RO" sz="1400" dirty="0">
                <a:latin typeface="Arial" panose="020B0604020202020204" pitchFamily="34" charset="0"/>
              </a:rPr>
              <a:t>of privacy. </a:t>
            </a:r>
            <a:endParaRPr lang="en-US" sz="1400" dirty="0">
              <a:latin typeface="Arial" panose="020B0604020202020204" pitchFamily="34" charset="0"/>
            </a:endParaRPr>
          </a:p>
          <a:p>
            <a:pPr marL="0" indent="0">
              <a:buNone/>
            </a:pPr>
            <a:endParaRPr lang="en-US" sz="1400" dirty="0">
              <a:latin typeface="Arial" panose="020B0604020202020204" pitchFamily="34" charset="0"/>
            </a:endParaRPr>
          </a:p>
          <a:p>
            <a:pPr marL="0" indent="0">
              <a:buSzPct val="150000"/>
              <a:buFont typeface="Arial" pitchFamily="34" charset="0"/>
              <a:buChar char="•"/>
            </a:pPr>
            <a:r>
              <a:rPr lang="en-US" sz="1400" dirty="0" smtClean="0">
                <a:latin typeface="Arial" panose="020B0604020202020204" pitchFamily="34" charset="0"/>
              </a:rPr>
              <a:t> P</a:t>
            </a:r>
            <a:r>
              <a:rPr lang="ro-RO" sz="1400" dirty="0" smtClean="0">
                <a:latin typeface="Arial" panose="020B0604020202020204" pitchFamily="34" charset="0"/>
              </a:rPr>
              <a:t>articularly </a:t>
            </a:r>
            <a:r>
              <a:rPr lang="ro-RO" sz="1400" dirty="0">
                <a:latin typeface="Arial" panose="020B0604020202020204" pitchFamily="34" charset="0"/>
              </a:rPr>
              <a:t>relevant when a new data processing process, </a:t>
            </a:r>
            <a:r>
              <a:rPr lang="ro-RO" sz="1400" dirty="0" smtClean="0">
                <a:latin typeface="Arial" panose="020B0604020202020204" pitchFamily="34" charset="0"/>
              </a:rPr>
              <a:t>system </a:t>
            </a:r>
            <a:r>
              <a:rPr lang="ro-RO" sz="1400" dirty="0">
                <a:latin typeface="Arial" panose="020B0604020202020204" pitchFamily="34" charset="0"/>
              </a:rPr>
              <a:t>or technology is being introduced</a:t>
            </a:r>
            <a:r>
              <a:rPr lang="en-US" sz="1400" dirty="0">
                <a:latin typeface="Arial" panose="020B0604020202020204" pitchFamily="34" charset="0"/>
              </a:rPr>
              <a:t>. </a:t>
            </a:r>
          </a:p>
          <a:p>
            <a:pPr marL="0" indent="0">
              <a:buNone/>
            </a:pPr>
            <a:endParaRPr lang="en-US" sz="1400" dirty="0">
              <a:latin typeface="Arial" panose="020B0604020202020204" pitchFamily="34" charset="0"/>
            </a:endParaRPr>
          </a:p>
          <a:p>
            <a:pPr marL="0" indent="0">
              <a:buSzPct val="150000"/>
              <a:buFont typeface="Arial" pitchFamily="34" charset="0"/>
              <a:buChar char="•"/>
            </a:pPr>
            <a:r>
              <a:rPr lang="en-US" sz="1400" dirty="0" smtClean="0">
                <a:latin typeface="Arial" panose="020B0604020202020204" pitchFamily="34" charset="0"/>
              </a:rPr>
              <a:t> </a:t>
            </a:r>
            <a:r>
              <a:rPr lang="ro-RO" sz="1400" dirty="0" smtClean="0">
                <a:latin typeface="Arial" panose="020B0604020202020204" pitchFamily="34" charset="0"/>
              </a:rPr>
              <a:t>DPIAs </a:t>
            </a:r>
            <a:r>
              <a:rPr lang="ro-RO" sz="1400" dirty="0">
                <a:latin typeface="Arial" panose="020B0604020202020204" pitchFamily="34" charset="0"/>
              </a:rPr>
              <a:t>also support the </a:t>
            </a:r>
            <a:r>
              <a:rPr lang="ro-RO" sz="1400" b="1" dirty="0">
                <a:latin typeface="Arial" panose="020B0604020202020204" pitchFamily="34" charset="0"/>
              </a:rPr>
              <a:t>accountability principle</a:t>
            </a:r>
            <a:r>
              <a:rPr lang="en-US" sz="1400" b="1" dirty="0">
                <a:latin typeface="Arial" panose="020B0604020202020204" pitchFamily="34" charset="0"/>
              </a:rPr>
              <a:t>,</a:t>
            </a:r>
            <a:r>
              <a:rPr lang="ro-RO" sz="1400" dirty="0">
                <a:latin typeface="Arial" panose="020B0604020202020204" pitchFamily="34" charset="0"/>
              </a:rPr>
              <a:t> as they help organisations comply </a:t>
            </a:r>
            <a:r>
              <a:rPr lang="ro-RO" sz="1400" dirty="0" smtClean="0">
                <a:latin typeface="Arial" panose="020B0604020202020204" pitchFamily="34" charset="0"/>
              </a:rPr>
              <a:t>with </a:t>
            </a:r>
            <a:r>
              <a:rPr lang="ro-RO" sz="1400" dirty="0">
                <a:latin typeface="Arial" panose="020B0604020202020204" pitchFamily="34" charset="0"/>
              </a:rPr>
              <a:t>the requirements of the General Data Protection Regulation (GDPR) and </a:t>
            </a:r>
            <a:r>
              <a:rPr lang="en-US" sz="1400" dirty="0" smtClean="0">
                <a:latin typeface="Arial" panose="020B0604020202020204" pitchFamily="34" charset="0"/>
              </a:rPr>
              <a:t> </a:t>
            </a:r>
            <a:r>
              <a:rPr lang="ro-RO" sz="1400" dirty="0" smtClean="0">
                <a:latin typeface="Arial" panose="020B0604020202020204" pitchFamily="34" charset="0"/>
              </a:rPr>
              <a:t>demonstrate </a:t>
            </a:r>
            <a:r>
              <a:rPr lang="ro-RO" sz="1400" dirty="0">
                <a:latin typeface="Arial" panose="020B0604020202020204" pitchFamily="34" charset="0"/>
              </a:rPr>
              <a:t>that appropriate measures have been taken to ensure compliance.</a:t>
            </a:r>
            <a:endParaRPr lang="en-US" sz="1400" dirty="0">
              <a:latin typeface="Arial" panose="020B0604020202020204" pitchFamily="34" charset="0"/>
            </a:endParaRPr>
          </a:p>
          <a:p>
            <a:endParaRPr lang="en-US" sz="1400" dirty="0"/>
          </a:p>
        </p:txBody>
      </p:sp>
    </p:spTree>
    <p:extLst>
      <p:ext uri="{BB962C8B-B14F-4D97-AF65-F5344CB8AC3E}">
        <p14:creationId xmlns:p14="http://schemas.microsoft.com/office/powerpoint/2010/main" xmlns="" val="2744601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E8169F0-646E-455B-AF5A-6D6C02EAEAF6}" type="slidenum">
              <a:rPr lang="en-GB" noProof="1" smtClean="0"/>
              <a:pPr/>
              <a:t>3</a:t>
            </a:fld>
            <a:endParaRPr lang="en-GB" noProof="1"/>
          </a:p>
        </p:txBody>
      </p:sp>
      <p:sp>
        <p:nvSpPr>
          <p:cNvPr id="6" name="Title 5"/>
          <p:cNvSpPr>
            <a:spLocks noGrp="1"/>
          </p:cNvSpPr>
          <p:nvPr>
            <p:ph type="title"/>
          </p:nvPr>
        </p:nvSpPr>
        <p:spPr/>
        <p:txBody>
          <a:bodyPr/>
          <a:lstStyle/>
          <a:p>
            <a:pPr lvl="0" defTabSz="342875" fontAlgn="auto">
              <a:spcBef>
                <a:spcPct val="20000"/>
              </a:spcBef>
              <a:spcAft>
                <a:spcPts val="0"/>
              </a:spcAft>
              <a:defRPr/>
            </a:pPr>
            <a:r>
              <a:rPr lang="ro-RO" dirty="0" smtClean="0">
                <a:latin typeface="Arial" pitchFamily="34" charset="0"/>
              </a:rPr>
              <a:t>When should a DPIA be conducted?</a:t>
            </a:r>
            <a:endParaRPr lang="en-US" dirty="0" smtClean="0">
              <a:latin typeface="Arial" pitchFamily="34" charset="0"/>
            </a:endParaRPr>
          </a:p>
        </p:txBody>
      </p:sp>
      <p:sp>
        <p:nvSpPr>
          <p:cNvPr id="8" name="Content Placeholder 7"/>
          <p:cNvSpPr>
            <a:spLocks noGrp="1"/>
          </p:cNvSpPr>
          <p:nvPr>
            <p:ph sz="quarter" idx="15"/>
          </p:nvPr>
        </p:nvSpPr>
        <p:spPr>
          <a:xfrm>
            <a:off x="269875" y="2286000"/>
            <a:ext cx="8651488" cy="1972800"/>
          </a:xfrm>
        </p:spPr>
        <p:txBody>
          <a:bodyPr>
            <a:normAutofit/>
          </a:bodyPr>
          <a:lstStyle/>
          <a:p>
            <a:pPr marL="0" indent="0">
              <a:buNone/>
            </a:pPr>
            <a:r>
              <a:rPr lang="en-US" sz="1400" dirty="0" smtClean="0">
                <a:latin typeface="Arial" pitchFamily="34" charset="0"/>
              </a:rPr>
              <a:t>The three primary conditions identified in the GDPR as processing that is likely to result in a high risk include, but is not limited to:</a:t>
            </a:r>
          </a:p>
          <a:p>
            <a:pPr lvl="0">
              <a:buSzPct val="150000"/>
              <a:buFont typeface="Arial" pitchFamily="34" charset="0"/>
              <a:buChar char="•"/>
            </a:pPr>
            <a:r>
              <a:rPr lang="en-US" sz="1400" dirty="0" smtClean="0">
                <a:latin typeface="Arial" pitchFamily="34" charset="0"/>
              </a:rPr>
              <a:t>A systematic and extensive evaluation of personal aspects relating to individuals, which is based on automated processing, including profiling, and on which decisions are based that produce legal effects concerning the individual or similarly significantly affect the individual;</a:t>
            </a:r>
          </a:p>
          <a:p>
            <a:pPr lvl="0">
              <a:buSzPct val="150000"/>
              <a:buFont typeface="Arial" pitchFamily="34" charset="0"/>
              <a:buChar char="•"/>
            </a:pPr>
            <a:r>
              <a:rPr lang="en-US" sz="1400" dirty="0" smtClean="0">
                <a:latin typeface="Arial" pitchFamily="34" charset="0"/>
              </a:rPr>
              <a:t>Processing on a large scale of special categories of data or of personal data relating to criminal convictions and offences;</a:t>
            </a:r>
          </a:p>
          <a:p>
            <a:pPr lvl="0">
              <a:buSzPct val="150000"/>
              <a:buFont typeface="Arial" pitchFamily="34" charset="0"/>
              <a:buChar char="•"/>
            </a:pPr>
            <a:r>
              <a:rPr lang="en-US" sz="1400" dirty="0" smtClean="0">
                <a:latin typeface="Arial" pitchFamily="34" charset="0"/>
              </a:rPr>
              <a:t>Systematic monitoring of a publicly accessible area on a large scale (CCTV).</a:t>
            </a:r>
            <a:endParaRPr lang="en-US" dirty="0">
              <a:latin typeface="Arial" pitchFamily="34" charset="0"/>
            </a:endParaRPr>
          </a:p>
        </p:txBody>
      </p:sp>
      <p:sp>
        <p:nvSpPr>
          <p:cNvPr id="14" name="Content Placeholder 7"/>
          <p:cNvSpPr txBox="1">
            <a:spLocks/>
          </p:cNvSpPr>
          <p:nvPr/>
        </p:nvSpPr>
        <p:spPr>
          <a:xfrm>
            <a:off x="302433" y="974755"/>
            <a:ext cx="6050944" cy="1477023"/>
          </a:xfrm>
          <a:prstGeom prst="rect">
            <a:avLst/>
          </a:prstGeom>
        </p:spPr>
        <p:txBody>
          <a:bodyPr vert="horz" lIns="0" tIns="0" rIns="0" bIns="0" rtlCol="0">
            <a:normAutofit/>
          </a:bodyPr>
          <a:lstStyle/>
          <a:p>
            <a:pPr marL="0" marR="0" lvl="0" indent="0" algn="l" defTabSz="342875" rtl="0" eaLnBrk="1" fontAlgn="auto" latinLnBrk="0" hangingPunct="1">
              <a:lnSpc>
                <a:spcPct val="100000"/>
              </a:lnSpc>
              <a:spcBef>
                <a:spcPct val="20000"/>
              </a:spcBef>
              <a:spcAft>
                <a:spcPts val="0"/>
              </a:spcAft>
              <a:buClr>
                <a:srgbClr val="E1061C"/>
              </a:buClr>
              <a:buSzTx/>
              <a:buFont typeface="Arial"/>
              <a:buNone/>
              <a:tabLst/>
              <a:defRPr/>
            </a:pPr>
            <a:endPar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anose="020B0604020202020204" pitchFamily="34" charset="0"/>
            </a:endParaRPr>
          </a:p>
          <a:p>
            <a:pPr marL="0" marR="0" lvl="0" indent="0" algn="l" defTabSz="342875" rtl="0" eaLnBrk="1" fontAlgn="auto" latinLnBrk="0" hangingPunct="1">
              <a:lnSpc>
                <a:spcPct val="100000"/>
              </a:lnSpc>
              <a:spcBef>
                <a:spcPct val="20000"/>
              </a:spcBef>
              <a:spcAft>
                <a:spcPts val="0"/>
              </a:spcAft>
              <a:buClr>
                <a:srgbClr val="E1061C"/>
              </a:buClr>
              <a:buSzTx/>
              <a:buFont typeface="Arial"/>
              <a:buNone/>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anose="020B0604020202020204" pitchFamily="34" charset="0"/>
              </a:rPr>
              <a:t>The GDPR mandates a DPIA be conducted where data processing “</a:t>
            </a:r>
            <a:r>
              <a:rPr kumimoji="0" lang="en-US" sz="1400" b="1" i="0" u="none" strike="noStrike" kern="1200" cap="none" spc="0" normalizeH="0" baseline="0" noProof="0" dirty="0" smtClean="0">
                <a:ln>
                  <a:noFill/>
                </a:ln>
                <a:solidFill>
                  <a:schemeClr val="tx1"/>
                </a:solidFill>
                <a:effectLst/>
                <a:uLnTx/>
                <a:uFillTx/>
                <a:latin typeface="Arial" pitchFamily="34" charset="0"/>
                <a:ea typeface="+mn-ea"/>
                <a:cs typeface="Arial" panose="020B0604020202020204" pitchFamily="34" charset="0"/>
              </a:rPr>
              <a:t>is likely to result in a high risk to the rights and freedoms of natural persons”.</a:t>
            </a: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anose="020B0604020202020204" pitchFamily="34" charset="0"/>
              </a:rPr>
              <a:t> </a:t>
            </a:r>
          </a:p>
        </p:txBody>
      </p:sp>
      <p:pic>
        <p:nvPicPr>
          <p:cNvPr id="15" name="Picture 14" descr="traffic-lights-2147790__340.png"/>
          <p:cNvPicPr>
            <a:picLocks noChangeAspect="1"/>
          </p:cNvPicPr>
          <p:nvPr/>
        </p:nvPicPr>
        <p:blipFill>
          <a:blip r:embed="rId2" cstate="print"/>
          <a:srcRect l="13542" t="7650" r="49791" b="8387"/>
          <a:stretch>
            <a:fillRect/>
          </a:stretch>
        </p:blipFill>
        <p:spPr>
          <a:xfrm>
            <a:off x="6524625" y="742951"/>
            <a:ext cx="2468880" cy="1599163"/>
          </a:xfrm>
          <a:prstGeom prst="rect">
            <a:avLst/>
          </a:prstGeom>
        </p:spPr>
      </p:pic>
    </p:spTree>
    <p:extLst>
      <p:ext uri="{BB962C8B-B14F-4D97-AF65-F5344CB8AC3E}">
        <p14:creationId xmlns:p14="http://schemas.microsoft.com/office/powerpoint/2010/main" xmlns="" val="4068900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E8169F0-646E-455B-AF5A-6D6C02EAEAF6}" type="slidenum">
              <a:rPr lang="en-GB" noProof="1" smtClean="0"/>
              <a:pPr/>
              <a:t>4</a:t>
            </a:fld>
            <a:endParaRPr lang="en-GB" noProof="1"/>
          </a:p>
        </p:txBody>
      </p:sp>
      <p:sp>
        <p:nvSpPr>
          <p:cNvPr id="6" name="Title 5"/>
          <p:cNvSpPr>
            <a:spLocks noGrp="1"/>
          </p:cNvSpPr>
          <p:nvPr>
            <p:ph type="title"/>
          </p:nvPr>
        </p:nvSpPr>
        <p:spPr/>
        <p:txBody>
          <a:bodyPr/>
          <a:lstStyle/>
          <a:p>
            <a:r>
              <a:rPr lang="en-US" dirty="0" smtClean="0">
                <a:latin typeface="Arial" pitchFamily="34" charset="0"/>
              </a:rPr>
              <a:t>A DPIA is likely to be required…</a:t>
            </a:r>
            <a:endParaRPr lang="en-US" dirty="0">
              <a:latin typeface="Arial" pitchFamily="34" charset="0"/>
            </a:endParaRPr>
          </a:p>
        </p:txBody>
      </p:sp>
      <p:sp>
        <p:nvSpPr>
          <p:cNvPr id="8" name="Content Placeholder 7"/>
          <p:cNvSpPr>
            <a:spLocks noGrp="1"/>
          </p:cNvSpPr>
          <p:nvPr>
            <p:ph sz="quarter" idx="15"/>
          </p:nvPr>
        </p:nvSpPr>
        <p:spPr>
          <a:xfrm>
            <a:off x="292608" y="941832"/>
            <a:ext cx="8679600" cy="3312000"/>
          </a:xfrm>
        </p:spPr>
        <p:txBody>
          <a:bodyPr>
            <a:noAutofit/>
          </a:bodyPr>
          <a:lstStyle/>
          <a:p>
            <a:pPr marL="0" indent="0">
              <a:buNone/>
            </a:pPr>
            <a:endParaRPr lang="en-US" sz="1400" dirty="0" smtClean="0">
              <a:latin typeface="Arial" pitchFamily="34" charset="0"/>
            </a:endParaRPr>
          </a:p>
          <a:p>
            <a:pPr marL="0" indent="0">
              <a:buNone/>
            </a:pPr>
            <a:r>
              <a:rPr lang="en-US" sz="1400" dirty="0" smtClean="0">
                <a:latin typeface="Arial" pitchFamily="34" charset="0"/>
              </a:rPr>
              <a:t>Examples of personal data processing where a DPIA is likely to be required</a:t>
            </a:r>
            <a:r>
              <a:rPr lang="en-US" sz="1400" dirty="0" smtClean="0">
                <a:latin typeface="Arial" pitchFamily="34" charset="0"/>
              </a:rPr>
              <a:t>:</a:t>
            </a:r>
          </a:p>
          <a:p>
            <a:pPr marL="0" indent="0">
              <a:buNone/>
            </a:pPr>
            <a:endParaRPr lang="en-US" sz="1400" dirty="0" smtClean="0">
              <a:latin typeface="Arial" pitchFamily="34" charset="0"/>
            </a:endParaRPr>
          </a:p>
          <a:p>
            <a:pPr lvl="0">
              <a:buSzPct val="150000"/>
              <a:buFont typeface="Arial" pitchFamily="34" charset="0"/>
              <a:buChar char="•"/>
            </a:pPr>
            <a:r>
              <a:rPr lang="en-US" sz="1400" dirty="0" smtClean="0">
                <a:latin typeface="Arial" pitchFamily="34" charset="0"/>
              </a:rPr>
              <a:t>A </a:t>
            </a:r>
            <a:r>
              <a:rPr lang="ro-RO" sz="1400" dirty="0" smtClean="0">
                <a:latin typeface="Arial" pitchFamily="34" charset="0"/>
              </a:rPr>
              <a:t>company systematically monitoring its employees’ activities, including their </a:t>
            </a:r>
            <a:r>
              <a:rPr lang="en-US" sz="1400" dirty="0" smtClean="0">
                <a:latin typeface="Arial" pitchFamily="34" charset="0"/>
              </a:rPr>
              <a:t> </a:t>
            </a:r>
            <a:r>
              <a:rPr lang="ro-RO" sz="1400" dirty="0" smtClean="0">
                <a:latin typeface="Arial" pitchFamily="34" charset="0"/>
              </a:rPr>
              <a:t>workstations and Internet activity</a:t>
            </a:r>
            <a:r>
              <a:rPr lang="en-US" sz="1400" dirty="0" smtClean="0">
                <a:latin typeface="Arial" pitchFamily="34" charset="0"/>
              </a:rPr>
              <a:t>; </a:t>
            </a:r>
          </a:p>
          <a:p>
            <a:pPr lvl="0">
              <a:buSzPct val="150000"/>
              <a:buFont typeface="Arial" pitchFamily="34" charset="0"/>
              <a:buChar char="•"/>
            </a:pPr>
            <a:r>
              <a:rPr lang="ro-RO" sz="1400" dirty="0" smtClean="0">
                <a:latin typeface="Arial" pitchFamily="34" charset="0"/>
              </a:rPr>
              <a:t>An institution creating a national-level credit rating or fraud database</a:t>
            </a:r>
            <a:r>
              <a:rPr lang="en-US" sz="1400" dirty="0" smtClean="0">
                <a:latin typeface="Arial" pitchFamily="34" charset="0"/>
              </a:rPr>
              <a:t>;</a:t>
            </a:r>
          </a:p>
          <a:p>
            <a:pPr lvl="0">
              <a:buSzPct val="150000"/>
              <a:buFont typeface="Arial" pitchFamily="34" charset="0"/>
              <a:buChar char="•"/>
            </a:pPr>
            <a:r>
              <a:rPr lang="en-US" sz="1400" dirty="0" smtClean="0">
                <a:latin typeface="Arial" pitchFamily="34" charset="0"/>
              </a:rPr>
              <a:t>The gathering of public social media data for generating profiles.</a:t>
            </a:r>
          </a:p>
          <a:p>
            <a:pPr>
              <a:buNone/>
            </a:pPr>
            <a:endParaRPr lang="en-US" sz="1400" dirty="0" smtClean="0">
              <a:latin typeface="Arial" pitchFamily="34" charset="0"/>
            </a:endParaRPr>
          </a:p>
          <a:p>
            <a:pPr>
              <a:buNone/>
            </a:pPr>
            <a:r>
              <a:rPr lang="en-US" sz="1400" dirty="0" smtClean="0">
                <a:latin typeface="Arial" pitchFamily="34" charset="0"/>
              </a:rPr>
              <a:t>A DPIA should be conducted as early as possible within any new project </a:t>
            </a:r>
          </a:p>
          <a:p>
            <a:pPr>
              <a:buNone/>
            </a:pPr>
            <a:r>
              <a:rPr lang="en-US" sz="1400" dirty="0" smtClean="0">
                <a:latin typeface="Arial" pitchFamily="34" charset="0"/>
              </a:rPr>
              <a:t>lifecycle, so that its findings and recommendations can be incorporated into </a:t>
            </a:r>
          </a:p>
          <a:p>
            <a:pPr>
              <a:buNone/>
            </a:pPr>
            <a:r>
              <a:rPr lang="en-US" sz="1400" dirty="0" smtClean="0">
                <a:latin typeface="Arial" pitchFamily="34" charset="0"/>
              </a:rPr>
              <a:t>the design of the processing operation.</a:t>
            </a:r>
          </a:p>
          <a:p>
            <a:endParaRPr lang="en-US" sz="1400" dirty="0">
              <a:latin typeface="Arial" pitchFamily="34" charset="0"/>
            </a:endParaRPr>
          </a:p>
        </p:txBody>
      </p:sp>
      <p:pic>
        <p:nvPicPr>
          <p:cNvPr id="11" name="Picture 2"/>
          <p:cNvPicPr>
            <a:picLocks noChangeAspect="1" noChangeArrowheads="1"/>
          </p:cNvPicPr>
          <p:nvPr/>
        </p:nvPicPr>
        <p:blipFill>
          <a:blip r:embed="rId2" cstate="print"/>
          <a:srcRect l="8324" t="29016" r="44145" b="20442"/>
          <a:stretch>
            <a:fillRect/>
          </a:stretch>
        </p:blipFill>
        <p:spPr bwMode="auto">
          <a:xfrm>
            <a:off x="6275397" y="2241024"/>
            <a:ext cx="2270861" cy="1807101"/>
          </a:xfrm>
          <a:prstGeom prst="rect">
            <a:avLst/>
          </a:prstGeom>
          <a:noFill/>
          <a:ln w="9525">
            <a:noFill/>
            <a:miter lim="800000"/>
            <a:headEnd/>
            <a:tailEnd/>
          </a:ln>
        </p:spPr>
      </p:pic>
    </p:spTree>
    <p:extLst>
      <p:ext uri="{BB962C8B-B14F-4D97-AF65-F5344CB8AC3E}">
        <p14:creationId xmlns:p14="http://schemas.microsoft.com/office/powerpoint/2010/main" xmlns="" val="1058480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E8169F0-646E-455B-AF5A-6D6C02EAEAF6}" type="slidenum">
              <a:rPr lang="en-GB" noProof="1" smtClean="0"/>
              <a:pPr/>
              <a:t>5</a:t>
            </a:fld>
            <a:endParaRPr lang="en-GB" noProof="1"/>
          </a:p>
        </p:txBody>
      </p:sp>
      <p:sp>
        <p:nvSpPr>
          <p:cNvPr id="5" name="Content Placeholder 4"/>
          <p:cNvSpPr>
            <a:spLocks noGrp="1"/>
          </p:cNvSpPr>
          <p:nvPr>
            <p:ph sz="quarter" idx="15"/>
          </p:nvPr>
        </p:nvSpPr>
        <p:spPr>
          <a:xfrm>
            <a:off x="269875" y="927750"/>
            <a:ext cx="8679600" cy="2196450"/>
          </a:xfrm>
        </p:spPr>
        <p:txBody>
          <a:bodyPr>
            <a:normAutofit fontScale="25000" lnSpcReduction="20000"/>
          </a:bodyPr>
          <a:lstStyle/>
          <a:p>
            <a:pPr>
              <a:lnSpc>
                <a:spcPct val="120000"/>
              </a:lnSpc>
              <a:buNone/>
            </a:pPr>
            <a:r>
              <a:rPr lang="en-US" sz="5600" dirty="0" smtClean="0">
                <a:latin typeface="Arial" pitchFamily="34" charset="0"/>
              </a:rPr>
              <a:t>A DPIA </a:t>
            </a:r>
            <a:r>
              <a:rPr lang="en-US" sz="5600" b="1" dirty="0" smtClean="0">
                <a:latin typeface="Arial" pitchFamily="34" charset="0"/>
              </a:rPr>
              <a:t>is generally not required</a:t>
            </a:r>
            <a:r>
              <a:rPr lang="en-US" sz="5600" dirty="0" smtClean="0">
                <a:latin typeface="Arial" pitchFamily="34" charset="0"/>
              </a:rPr>
              <a:t>:</a:t>
            </a:r>
          </a:p>
          <a:p>
            <a:pPr>
              <a:lnSpc>
                <a:spcPct val="120000"/>
              </a:lnSpc>
              <a:buSzPct val="150000"/>
              <a:buFont typeface="Arial" pitchFamily="34" charset="0"/>
              <a:buChar char="•"/>
            </a:pPr>
            <a:r>
              <a:rPr lang="en-US" sz="5600" dirty="0" smtClean="0">
                <a:latin typeface="Arial" pitchFamily="34" charset="0"/>
              </a:rPr>
              <a:t>Where the processing is not likely to result in a high risk to the rights and freedoms of natural persons;</a:t>
            </a:r>
          </a:p>
          <a:p>
            <a:pPr>
              <a:lnSpc>
                <a:spcPct val="120000"/>
              </a:lnSpc>
              <a:buSzPct val="150000"/>
              <a:buFont typeface="Arial" pitchFamily="34" charset="0"/>
              <a:buChar char="•"/>
            </a:pPr>
            <a:r>
              <a:rPr lang="en-US" sz="5600" dirty="0" smtClean="0">
                <a:latin typeface="Arial" pitchFamily="34" charset="0"/>
              </a:rPr>
              <a:t>When the nature, scope, context and purposes of the processing are very similar to the processing for which DPIAs have been carried out;</a:t>
            </a:r>
          </a:p>
          <a:p>
            <a:pPr>
              <a:lnSpc>
                <a:spcPct val="120000"/>
              </a:lnSpc>
              <a:buSzPct val="150000"/>
              <a:buFont typeface="Arial" pitchFamily="34" charset="0"/>
              <a:buChar char="•"/>
            </a:pPr>
            <a:r>
              <a:rPr lang="en-US" sz="5600" dirty="0" smtClean="0">
                <a:latin typeface="Arial" pitchFamily="34" charset="0"/>
              </a:rPr>
              <a:t>Where a processing operation has a legal basis in EU or Member State law  and has stated that an initial DPIA does not have to be carried out, where the law regulates the specific processing operation and where a DPIA, according to the standards of the GDPR, has already been carried out as part of the establishment of that legal basis</a:t>
            </a:r>
          </a:p>
          <a:p>
            <a:pPr>
              <a:lnSpc>
                <a:spcPct val="120000"/>
              </a:lnSpc>
              <a:buSzPct val="150000"/>
              <a:buFont typeface="Arial" pitchFamily="34" charset="0"/>
              <a:buChar char="•"/>
            </a:pPr>
            <a:r>
              <a:rPr lang="en-US" sz="5600" dirty="0" smtClean="0">
                <a:latin typeface="Arial" pitchFamily="34" charset="0"/>
              </a:rPr>
              <a:t>Where the processing is included on the optional list (established by the supervisory authority) of processing operations for which no DPIA is required. </a:t>
            </a:r>
          </a:p>
          <a:p>
            <a:endParaRPr lang="en-US" sz="5600" dirty="0"/>
          </a:p>
        </p:txBody>
      </p:sp>
      <p:sp>
        <p:nvSpPr>
          <p:cNvPr id="6" name="Title 5"/>
          <p:cNvSpPr>
            <a:spLocks noGrp="1"/>
          </p:cNvSpPr>
          <p:nvPr>
            <p:ph type="title"/>
          </p:nvPr>
        </p:nvSpPr>
        <p:spPr/>
        <p:txBody>
          <a:bodyPr/>
          <a:lstStyle/>
          <a:p>
            <a:pPr>
              <a:lnSpc>
                <a:spcPct val="120000"/>
              </a:lnSpc>
            </a:pPr>
            <a:r>
              <a:rPr lang="en-US" dirty="0" smtClean="0">
                <a:latin typeface="Arial" pitchFamily="34" charset="0"/>
              </a:rPr>
              <a:t>…and generally not required…</a:t>
            </a:r>
          </a:p>
        </p:txBody>
      </p:sp>
      <p:pic>
        <p:nvPicPr>
          <p:cNvPr id="11" name="Picture 10" descr="intrebare.jpg"/>
          <p:cNvPicPr>
            <a:picLocks noChangeAspect="1"/>
          </p:cNvPicPr>
          <p:nvPr/>
        </p:nvPicPr>
        <p:blipFill>
          <a:blip r:embed="rId2" cstate="print"/>
          <a:srcRect t="19472" b="52935"/>
          <a:stretch>
            <a:fillRect/>
          </a:stretch>
        </p:blipFill>
        <p:spPr>
          <a:xfrm>
            <a:off x="0" y="3238500"/>
            <a:ext cx="9144000" cy="13430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E8169F0-646E-455B-AF5A-6D6C02EAEAF6}" type="slidenum">
              <a:rPr lang="en-GB" noProof="1" smtClean="0"/>
              <a:pPr/>
              <a:t>6</a:t>
            </a:fld>
            <a:endParaRPr lang="en-GB" noProof="1"/>
          </a:p>
        </p:txBody>
      </p:sp>
      <p:sp>
        <p:nvSpPr>
          <p:cNvPr id="5" name="Content Placeholder 4"/>
          <p:cNvSpPr>
            <a:spLocks noGrp="1"/>
          </p:cNvSpPr>
          <p:nvPr>
            <p:ph sz="quarter" idx="15"/>
          </p:nvPr>
        </p:nvSpPr>
        <p:spPr>
          <a:xfrm>
            <a:off x="904875" y="946800"/>
            <a:ext cx="8044598" cy="3312000"/>
          </a:xfrm>
        </p:spPr>
        <p:txBody>
          <a:bodyPr>
            <a:normAutofit/>
          </a:bodyPr>
          <a:lstStyle/>
          <a:p>
            <a:pPr>
              <a:buNone/>
            </a:pPr>
            <a:r>
              <a:rPr lang="en-US" sz="1400" dirty="0" smtClean="0">
                <a:latin typeface="Arial" pitchFamily="34" charset="0"/>
              </a:rPr>
              <a:t>The GDPR is effective from the 25th May 2018 and DPIAs are legally mandatory only for processing operations that are initiated after this date. </a:t>
            </a:r>
          </a:p>
          <a:p>
            <a:pPr>
              <a:buNone/>
            </a:pPr>
            <a:r>
              <a:rPr lang="en-US" sz="1400" dirty="0" smtClean="0">
                <a:latin typeface="Arial" pitchFamily="34" charset="0"/>
              </a:rPr>
              <a:t>Nevertheless, the Article 29 Working Party strongly recommends carrying out DPIAs for all high risk operations prior to this date</a:t>
            </a:r>
          </a:p>
          <a:p>
            <a:pPr>
              <a:buNone/>
            </a:pPr>
            <a:endParaRPr lang="en-US" sz="1400" dirty="0" smtClean="0">
              <a:latin typeface="Arial" pitchFamily="34" charset="0"/>
            </a:endParaRPr>
          </a:p>
          <a:p>
            <a:pPr>
              <a:buNone/>
            </a:pPr>
            <a:endParaRPr lang="en-US" sz="1400" dirty="0" smtClean="0">
              <a:latin typeface="Arial" pitchFamily="34" charset="0"/>
            </a:endParaRPr>
          </a:p>
          <a:p>
            <a:pPr>
              <a:buNone/>
            </a:pPr>
            <a:endParaRPr lang="en-US" sz="1400" dirty="0" smtClean="0">
              <a:latin typeface="Arial" pitchFamily="34" charset="0"/>
            </a:endParaRPr>
          </a:p>
          <a:p>
            <a:pPr>
              <a:buNone/>
            </a:pPr>
            <a:r>
              <a:rPr lang="en-US" sz="1400" dirty="0" smtClean="0">
                <a:latin typeface="Arial" pitchFamily="34" charset="0"/>
              </a:rPr>
              <a:t>Additionally, new DPIAs or reviews of DPIAs for existing processing that commenced before the 25th of May 2018 may be required after that date:</a:t>
            </a:r>
          </a:p>
          <a:p>
            <a:pPr>
              <a:buSzPct val="150000"/>
              <a:buFont typeface="Arial" pitchFamily="34" charset="0"/>
              <a:buChar char="•"/>
            </a:pPr>
            <a:r>
              <a:rPr lang="en-US" sz="1400" dirty="0" smtClean="0">
                <a:latin typeface="Arial" pitchFamily="34" charset="0"/>
              </a:rPr>
              <a:t>where a significant change to the processing operation has taken place after the GDPR takes effect; </a:t>
            </a:r>
          </a:p>
          <a:p>
            <a:pPr>
              <a:buSzPct val="150000"/>
              <a:buFont typeface="Arial" pitchFamily="34" charset="0"/>
              <a:buChar char="•"/>
            </a:pPr>
            <a:r>
              <a:rPr lang="en-US" sz="1400" dirty="0" smtClean="0">
                <a:latin typeface="Arial" pitchFamily="34" charset="0"/>
              </a:rPr>
              <a:t>when there is a change of the risk presented by the processing operation;</a:t>
            </a:r>
          </a:p>
          <a:p>
            <a:pPr>
              <a:buSzPct val="150000"/>
              <a:buFont typeface="Arial" pitchFamily="34" charset="0"/>
              <a:buChar char="•"/>
            </a:pPr>
            <a:r>
              <a:rPr lang="en-US" sz="1400" dirty="0" smtClean="0">
                <a:latin typeface="Arial" pitchFamily="34" charset="0"/>
              </a:rPr>
              <a:t>When the organizational context for the processing activity has changed. </a:t>
            </a:r>
          </a:p>
        </p:txBody>
      </p:sp>
      <p:sp>
        <p:nvSpPr>
          <p:cNvPr id="6" name="Title 5"/>
          <p:cNvSpPr>
            <a:spLocks noGrp="1"/>
          </p:cNvSpPr>
          <p:nvPr>
            <p:ph type="title"/>
          </p:nvPr>
        </p:nvSpPr>
        <p:spPr/>
        <p:txBody>
          <a:bodyPr/>
          <a:lstStyle/>
          <a:p>
            <a:r>
              <a:rPr lang="en-US" dirty="0" smtClean="0">
                <a:latin typeface="Arial" pitchFamily="34" charset="0"/>
              </a:rPr>
              <a:t>Is a DPIA mandatory for existing processing operations before the GDPR becomes effective on the 25th May 2018?</a:t>
            </a:r>
            <a:endParaRPr lang="en-US" dirty="0"/>
          </a:p>
        </p:txBody>
      </p:sp>
      <p:grpSp>
        <p:nvGrpSpPr>
          <p:cNvPr id="7" name="Group 6"/>
          <p:cNvGrpSpPr/>
          <p:nvPr/>
        </p:nvGrpSpPr>
        <p:grpSpPr>
          <a:xfrm>
            <a:off x="210113" y="1004116"/>
            <a:ext cx="8733862" cy="2443937"/>
            <a:chOff x="210113" y="1004116"/>
            <a:chExt cx="8733862" cy="2443937"/>
          </a:xfrm>
        </p:grpSpPr>
        <p:cxnSp>
          <p:nvCxnSpPr>
            <p:cNvPr id="8" name="Straight Arrow Connector 7"/>
            <p:cNvCxnSpPr/>
            <p:nvPr/>
          </p:nvCxnSpPr>
          <p:spPr>
            <a:xfrm flipV="1">
              <a:off x="712861" y="2181225"/>
              <a:ext cx="8231114" cy="9525"/>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4"/>
            <p:cNvSpPr txBox="1">
              <a:spLocks/>
            </p:cNvSpPr>
            <p:nvPr/>
          </p:nvSpPr>
          <p:spPr>
            <a:xfrm rot="16200000">
              <a:off x="-859064" y="2073293"/>
              <a:ext cx="2443937" cy="305583"/>
            </a:xfrm>
            <a:prstGeom prst="rect">
              <a:avLst/>
            </a:prstGeom>
          </p:spPr>
          <p:txBody>
            <a:bodyPr vert="horz" lIns="0" tIns="0" rIns="0" bIns="0" rtlCol="0">
              <a:noAutofit/>
            </a:bodyPr>
            <a:lstStyle/>
            <a:p>
              <a:pPr marL="132151" marR="0" lvl="0" indent="-132151" algn="l" defTabSz="342875" rtl="0" eaLnBrk="1" fontAlgn="auto" latinLnBrk="0" hangingPunct="1">
                <a:lnSpc>
                  <a:spcPct val="100000"/>
                </a:lnSpc>
                <a:spcBef>
                  <a:spcPct val="20000"/>
                </a:spcBef>
                <a:spcAft>
                  <a:spcPts val="0"/>
                </a:spcAft>
                <a:buClr>
                  <a:srgbClr val="E1061C"/>
                </a:buClr>
                <a:buSzTx/>
                <a:buFont typeface="Arial"/>
                <a:buNone/>
                <a:tabLst/>
                <a:defRPr/>
              </a:pPr>
              <a:r>
                <a:rPr kumimoji="0" lang="en-US" sz="2400" b="1" i="0" u="none" strike="noStrike" kern="1200" cap="none" spc="0" normalizeH="0" baseline="0" noProof="0" dirty="0" smtClean="0">
                  <a:ln>
                    <a:noFill/>
                  </a:ln>
                  <a:solidFill>
                    <a:srgbClr val="FF0000"/>
                  </a:solidFill>
                  <a:effectLst/>
                  <a:uLnTx/>
                  <a:uFillTx/>
                  <a:latin typeface="Arial" pitchFamily="34" charset="0"/>
                  <a:ea typeface="+mn-ea"/>
                  <a:cs typeface="Arial" panose="020B0604020202020204" pitchFamily="34" charset="0"/>
                </a:rPr>
                <a:t>25th May 2018</a:t>
              </a:r>
            </a:p>
            <a:p>
              <a:pPr marL="132151" marR="0" lvl="0" indent="-132151" algn="l" defTabSz="342875" rtl="0" eaLnBrk="1" fontAlgn="auto" latinLnBrk="0" hangingPunct="1">
                <a:lnSpc>
                  <a:spcPct val="100000"/>
                </a:lnSpc>
                <a:spcBef>
                  <a:spcPct val="20000"/>
                </a:spcBef>
                <a:spcAft>
                  <a:spcPts val="0"/>
                </a:spcAft>
                <a:buClr>
                  <a:srgbClr val="E1061C"/>
                </a:buClr>
                <a:buSzTx/>
                <a:buFont typeface="Arial"/>
                <a:buNone/>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E8169F0-646E-455B-AF5A-6D6C02EAEAF6}" type="slidenum">
              <a:rPr lang="en-GB" noProof="1" smtClean="0"/>
              <a:pPr/>
              <a:t>7</a:t>
            </a:fld>
            <a:endParaRPr lang="en-GB" noProof="1"/>
          </a:p>
        </p:txBody>
      </p:sp>
      <p:sp>
        <p:nvSpPr>
          <p:cNvPr id="5" name="Content Placeholder 4"/>
          <p:cNvSpPr>
            <a:spLocks noGrp="1"/>
          </p:cNvSpPr>
          <p:nvPr>
            <p:ph sz="quarter" idx="15"/>
          </p:nvPr>
        </p:nvSpPr>
        <p:spPr>
          <a:xfrm>
            <a:off x="2030819" y="946800"/>
            <a:ext cx="6918656" cy="3312000"/>
          </a:xfrm>
        </p:spPr>
        <p:txBody>
          <a:bodyPr>
            <a:normAutofit/>
          </a:bodyPr>
          <a:lstStyle/>
          <a:p>
            <a:pPr>
              <a:buNone/>
            </a:pPr>
            <a:endParaRPr lang="en-US" sz="1400" b="1" dirty="0" smtClean="0">
              <a:latin typeface="Arial" pitchFamily="34" charset="0"/>
            </a:endParaRPr>
          </a:p>
          <a:p>
            <a:pPr>
              <a:buSzPct val="150000"/>
              <a:buFont typeface="Arial" pitchFamily="34" charset="0"/>
              <a:buChar char="•"/>
            </a:pPr>
            <a:r>
              <a:rPr lang="en-US" sz="1400" dirty="0" smtClean="0">
                <a:latin typeface="Arial" pitchFamily="34" charset="0"/>
              </a:rPr>
              <a:t>The organization (Data controller) is responsible for ensuring the DPIA is carried out;</a:t>
            </a:r>
          </a:p>
          <a:p>
            <a:pPr>
              <a:buSzPct val="150000"/>
              <a:buFont typeface="Arial" pitchFamily="34" charset="0"/>
              <a:buChar char="•"/>
            </a:pPr>
            <a:endParaRPr lang="en-US" sz="1400" dirty="0" smtClean="0">
              <a:latin typeface="Arial" pitchFamily="34" charset="0"/>
            </a:endParaRPr>
          </a:p>
          <a:p>
            <a:pPr>
              <a:buSzPct val="150000"/>
              <a:buFont typeface="Arial" pitchFamily="34" charset="0"/>
              <a:buChar char="•"/>
            </a:pPr>
            <a:r>
              <a:rPr lang="en-US" sz="1400" dirty="0" smtClean="0">
                <a:latin typeface="Arial" pitchFamily="34" charset="0"/>
              </a:rPr>
              <a:t>The DPIA should be driven by people with appropriate expertise and knowledge of the project in question, normally the project team. </a:t>
            </a:r>
          </a:p>
          <a:p>
            <a:pPr>
              <a:buSzPct val="150000"/>
              <a:buNone/>
            </a:pPr>
            <a:r>
              <a:rPr lang="en-US" sz="1400" dirty="0" smtClean="0">
                <a:latin typeface="Arial" pitchFamily="34" charset="0"/>
              </a:rPr>
              <a:t>If your organization does not possess sufficient expertise and experience internally, you may consider bringing in external specialists to consult on or to carry out the DPIA;</a:t>
            </a:r>
          </a:p>
          <a:p>
            <a:pPr>
              <a:buSzPct val="150000"/>
              <a:buFont typeface="Arial" pitchFamily="34" charset="0"/>
              <a:buChar char="•"/>
            </a:pPr>
            <a:endParaRPr lang="en-US" sz="1400" dirty="0" smtClean="0">
              <a:latin typeface="Arial" pitchFamily="34" charset="0"/>
            </a:endParaRPr>
          </a:p>
          <a:p>
            <a:pPr>
              <a:buSzPct val="150000"/>
              <a:buFont typeface="Arial" pitchFamily="34" charset="0"/>
              <a:buChar char="•"/>
            </a:pPr>
            <a:r>
              <a:rPr lang="en-US" sz="1400" dirty="0" smtClean="0">
                <a:latin typeface="Arial" pitchFamily="34" charset="0"/>
              </a:rPr>
              <a:t>Under the GDPR it is necessary for any organization with a designated data protection officer (DPO) to seek the DPO’s advice. </a:t>
            </a:r>
          </a:p>
          <a:p>
            <a:pPr>
              <a:buSzPct val="150000"/>
              <a:buNone/>
            </a:pPr>
            <a:r>
              <a:rPr lang="en-US" sz="1400" dirty="0" smtClean="0">
                <a:latin typeface="Arial" pitchFamily="34" charset="0"/>
              </a:rPr>
              <a:t>This advice and the decisions taken should be documented as a part of the DPIA process.</a:t>
            </a:r>
            <a:endParaRPr lang="en-US" sz="1400" dirty="0" smtClean="0">
              <a:latin typeface="Arial" pitchFamily="34" charset="0"/>
            </a:endParaRPr>
          </a:p>
        </p:txBody>
      </p:sp>
      <p:sp>
        <p:nvSpPr>
          <p:cNvPr id="6" name="Title 5"/>
          <p:cNvSpPr>
            <a:spLocks noGrp="1"/>
          </p:cNvSpPr>
          <p:nvPr>
            <p:ph type="title"/>
          </p:nvPr>
        </p:nvSpPr>
        <p:spPr/>
        <p:txBody>
          <a:bodyPr/>
          <a:lstStyle/>
          <a:p>
            <a:r>
              <a:rPr lang="ro-RO" dirty="0" smtClean="0">
                <a:latin typeface="Arial" pitchFamily="34" charset="0"/>
              </a:rPr>
              <a:t>Who should be involved in conducting a DPIA?</a:t>
            </a:r>
            <a:endParaRPr lang="en-US" dirty="0">
              <a:latin typeface="Arial" pitchFamily="34" charset="0"/>
            </a:endParaRPr>
          </a:p>
        </p:txBody>
      </p:sp>
      <p:pic>
        <p:nvPicPr>
          <p:cNvPr id="9" name="Picture 8" descr="cine.jpg"/>
          <p:cNvPicPr>
            <a:picLocks noChangeAspect="1"/>
          </p:cNvPicPr>
          <p:nvPr/>
        </p:nvPicPr>
        <p:blipFill>
          <a:blip r:embed="rId2" cstate="print"/>
          <a:srcRect l="2534" r="66534" b="51661"/>
          <a:stretch>
            <a:fillRect/>
          </a:stretch>
        </p:blipFill>
        <p:spPr>
          <a:xfrm>
            <a:off x="53157" y="1277414"/>
            <a:ext cx="1946610" cy="221006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E8169F0-646E-455B-AF5A-6D6C02EAEAF6}" type="slidenum">
              <a:rPr lang="en-GB" noProof="1" smtClean="0"/>
              <a:pPr/>
              <a:t>8</a:t>
            </a:fld>
            <a:endParaRPr lang="en-GB" noProof="1"/>
          </a:p>
        </p:txBody>
      </p:sp>
      <p:sp>
        <p:nvSpPr>
          <p:cNvPr id="5" name="Content Placeholder 4"/>
          <p:cNvSpPr>
            <a:spLocks noGrp="1"/>
          </p:cNvSpPr>
          <p:nvPr>
            <p:ph sz="quarter" idx="15"/>
          </p:nvPr>
        </p:nvSpPr>
        <p:spPr/>
        <p:txBody>
          <a:bodyPr>
            <a:normAutofit/>
          </a:bodyPr>
          <a:lstStyle/>
          <a:p>
            <a:pPr>
              <a:buSzPct val="150000"/>
              <a:buFont typeface="Arial" pitchFamily="34" charset="0"/>
              <a:buChar char="•"/>
            </a:pPr>
            <a:r>
              <a:rPr lang="en-US" sz="1400" dirty="0" smtClean="0">
                <a:latin typeface="Arial" pitchFamily="34" charset="0"/>
              </a:rPr>
              <a:t>Reassurance of the individuals that the organization which use their information have followed best practice, thus </a:t>
            </a:r>
            <a:r>
              <a:rPr lang="en-US" sz="1400" b="1" dirty="0" smtClean="0">
                <a:latin typeface="Arial" pitchFamily="34" charset="0"/>
              </a:rPr>
              <a:t>building trust </a:t>
            </a:r>
            <a:r>
              <a:rPr lang="en-US" sz="1400" dirty="0" smtClean="0">
                <a:latin typeface="Arial" pitchFamily="34" charset="0"/>
              </a:rPr>
              <a:t>with the people using their services. </a:t>
            </a:r>
          </a:p>
          <a:p>
            <a:pPr>
              <a:buNone/>
            </a:pPr>
            <a:endParaRPr lang="en-US" sz="1400" dirty="0" smtClean="0">
              <a:latin typeface="Arial" pitchFamily="34" charset="0"/>
            </a:endParaRPr>
          </a:p>
          <a:p>
            <a:pPr>
              <a:buSzPct val="150000"/>
              <a:buFont typeface="Arial" pitchFamily="34" charset="0"/>
              <a:buChar char="•"/>
            </a:pPr>
            <a:r>
              <a:rPr lang="en-US" sz="1400" dirty="0" smtClean="0">
                <a:latin typeface="Arial" pitchFamily="34" charset="0"/>
              </a:rPr>
              <a:t>Improve how the organization uses information which impacts on individual privacy. This should in turn reduce the likelihood of the organization failing to meet its legal obligations under the DPA and of a breach of the legislation occurring.</a:t>
            </a:r>
          </a:p>
          <a:p>
            <a:pPr>
              <a:buFont typeface="Wingdings" pitchFamily="2" charset="2"/>
              <a:buChar char="Ø"/>
            </a:pPr>
            <a:endParaRPr lang="en-US" sz="1400" dirty="0" smtClean="0">
              <a:latin typeface="Arial" pitchFamily="34" charset="0"/>
            </a:endParaRPr>
          </a:p>
          <a:p>
            <a:pPr>
              <a:buSzPct val="150000"/>
              <a:buFont typeface="Arial" pitchFamily="34" charset="0"/>
              <a:buChar char="•"/>
            </a:pPr>
            <a:r>
              <a:rPr lang="en-US" sz="1400" b="1" dirty="0" smtClean="0">
                <a:latin typeface="Arial" pitchFamily="34" charset="0"/>
              </a:rPr>
              <a:t>Financial benefits</a:t>
            </a:r>
            <a:r>
              <a:rPr lang="en-US" sz="1400" dirty="0" smtClean="0">
                <a:latin typeface="Arial" pitchFamily="34" charset="0"/>
              </a:rPr>
              <a:t>. Identifying a problem early will generally require a simpler and less costly solution. A DPIA can also reduce the ongoing costs of a project by minimizing the amount of information being collected or used where this is possible, and devising more straightforward processes for staff.</a:t>
            </a:r>
          </a:p>
          <a:p>
            <a:pPr>
              <a:buFont typeface="Wingdings" pitchFamily="2" charset="2"/>
              <a:buChar char="Ø"/>
            </a:pPr>
            <a:endParaRPr lang="en-US" sz="1400" dirty="0" smtClean="0">
              <a:latin typeface="Arial" pitchFamily="34" charset="0"/>
            </a:endParaRPr>
          </a:p>
          <a:p>
            <a:pPr>
              <a:buSzPct val="150000"/>
              <a:buFont typeface="Arial" pitchFamily="34" charset="0"/>
              <a:buChar char="•"/>
            </a:pPr>
            <a:r>
              <a:rPr lang="en-US" sz="1400" b="1" dirty="0" smtClean="0">
                <a:latin typeface="Arial" pitchFamily="34" charset="0"/>
              </a:rPr>
              <a:t>Increase the awareness </a:t>
            </a:r>
            <a:r>
              <a:rPr lang="en-US" sz="1400" dirty="0" smtClean="0">
                <a:latin typeface="Arial" pitchFamily="34" charset="0"/>
              </a:rPr>
              <a:t>of privacy and data protection issues within an organization and ensure that all relevant staff involved in designing projects think about privacy at the early stages of a project.</a:t>
            </a:r>
          </a:p>
          <a:p>
            <a:endParaRPr lang="en-US" sz="1400" dirty="0">
              <a:latin typeface="Arial" pitchFamily="34" charset="0"/>
            </a:endParaRPr>
          </a:p>
        </p:txBody>
      </p:sp>
      <p:sp>
        <p:nvSpPr>
          <p:cNvPr id="6" name="Title 5"/>
          <p:cNvSpPr>
            <a:spLocks noGrp="1"/>
          </p:cNvSpPr>
          <p:nvPr>
            <p:ph type="title"/>
          </p:nvPr>
        </p:nvSpPr>
        <p:spPr/>
        <p:txBody>
          <a:bodyPr/>
          <a:lstStyle/>
          <a:p>
            <a:r>
              <a:rPr lang="en-US" dirty="0" smtClean="0">
                <a:latin typeface="Arial" pitchFamily="34" charset="0"/>
              </a:rPr>
              <a:t>What are the benefits of a DPIA ?</a:t>
            </a:r>
            <a:endParaRPr lang="en-US" dirty="0">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E8169F0-646E-455B-AF5A-6D6C02EAEAF6}" type="slidenum">
              <a:rPr lang="en-GB" noProof="1" smtClean="0"/>
              <a:pPr/>
              <a:t>9</a:t>
            </a:fld>
            <a:endParaRPr lang="en-GB" noProof="1"/>
          </a:p>
        </p:txBody>
      </p:sp>
      <p:pic>
        <p:nvPicPr>
          <p:cNvPr id="7" name="Picture 2"/>
          <p:cNvPicPr>
            <a:picLocks noChangeAspect="1" noChangeArrowheads="1"/>
          </p:cNvPicPr>
          <p:nvPr/>
        </p:nvPicPr>
        <p:blipFill>
          <a:blip r:embed="rId2" cstate="print"/>
          <a:srcRect l="14575" t="36021" r="50415" b="25032"/>
          <a:stretch>
            <a:fillRect/>
          </a:stretch>
        </p:blipFill>
        <p:spPr bwMode="auto">
          <a:xfrm>
            <a:off x="1293519" y="742950"/>
            <a:ext cx="6549648"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ogo_16_9_UniCredit_EN04">
  <a:themeElements>
    <a:clrScheme name="Unicredit color">
      <a:dk1>
        <a:sysClr val="windowText" lastClr="000000"/>
      </a:dk1>
      <a:lt1>
        <a:sysClr val="window" lastClr="FFFFFF"/>
      </a:lt1>
      <a:dk2>
        <a:srgbClr val="999999"/>
      </a:dk2>
      <a:lt2>
        <a:srgbClr val="CCCCCC"/>
      </a:lt2>
      <a:accent1>
        <a:srgbClr val="00AFD0"/>
      </a:accent1>
      <a:accent2>
        <a:srgbClr val="C0E4ED"/>
      </a:accent2>
      <a:accent3>
        <a:srgbClr val="3B8BCA"/>
      </a:accent3>
      <a:accent4>
        <a:srgbClr val="005095"/>
      </a:accent4>
      <a:accent5>
        <a:srgbClr val="9FCA7A"/>
      </a:accent5>
      <a:accent6>
        <a:srgbClr val="9E3A8B"/>
      </a:accent6>
      <a:hlink>
        <a:srgbClr val="3B8BCA"/>
      </a:hlink>
      <a:folHlink>
        <a:srgbClr val="000000"/>
      </a:folHlink>
    </a:clrScheme>
    <a:fontScheme name="UniCredit">
      <a:majorFont>
        <a:latin typeface="UniCredit"/>
        <a:ea typeface=""/>
        <a:cs typeface=""/>
      </a:majorFont>
      <a:minorFont>
        <a:latin typeface="UniCredi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logo_16_9_UniCredit_EN04.potx" id="{E5C7C822-8E8C-424A-BE18-F2F4541730D1}" vid="{17A01692-153B-4C7A-A62D-9EE90E9532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435FCF0-E0B5-43ED-A74A-3B01619FD6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5CD4222-7472-4A17-B401-851D4FAE2B84}">
  <ds:schemaRefs>
    <ds:schemaRef ds:uri="http://schemas.microsoft.com/sharepoint/v3/contenttype/forms"/>
  </ds:schemaRefs>
</ds:datastoreItem>
</file>

<file path=customXml/itemProps3.xml><?xml version="1.0" encoding="utf-8"?>
<ds:datastoreItem xmlns:ds="http://schemas.openxmlformats.org/officeDocument/2006/customXml" ds:itemID="{B903039C-C5C8-4AAF-A562-003C6321A57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logo_16_9_UniCredit_EN04</Template>
  <TotalTime>1625</TotalTime>
  <Words>808</Words>
  <Application>Microsoft Office PowerPoint</Application>
  <PresentationFormat>On-screen Show (16:9)</PresentationFormat>
  <Paragraphs>74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logo_16_9_UniCredit_EN04</vt:lpstr>
      <vt:lpstr>GDPR - New Data Protection Regulation</vt:lpstr>
      <vt:lpstr>What is a Data Privacy Impact Assessment (DPIA/PIA)?</vt:lpstr>
      <vt:lpstr>When should a DPIA be conducted?</vt:lpstr>
      <vt:lpstr>A DPIA is likely to be required…</vt:lpstr>
      <vt:lpstr>…and generally not required…</vt:lpstr>
      <vt:lpstr>Is a DPIA mandatory for existing processing operations before the GDPR becomes effective on the 25th May 2018?</vt:lpstr>
      <vt:lpstr>Who should be involved in conducting a DPIA?</vt:lpstr>
      <vt:lpstr>What are the benefits of a DPIA ?</vt:lpstr>
      <vt:lpstr>Slide 9</vt:lpstr>
      <vt:lpstr>Slide 10</vt:lpstr>
    </vt:vector>
  </TitlesOfParts>
  <Company>UniCredit Bank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r624561</dc:creator>
  <cp:keywords>Public</cp:keywords>
  <cp:lastModifiedBy>Strachinescu Delia</cp:lastModifiedBy>
  <cp:revision>123</cp:revision>
  <dcterms:created xsi:type="dcterms:W3CDTF">2017-12-18T13:58:28Z</dcterms:created>
  <dcterms:modified xsi:type="dcterms:W3CDTF">2018-03-20T08:29:40Z</dcterms:modified>
  <cp:version>3.4.2.0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b74d6c20-38ed-495a-a016-86805fe66a60</vt:lpwstr>
  </property>
  <property fmtid="{D5CDD505-2E9C-101B-9397-08002B2CF9AE}" pid="3" name="aliashFooterWithBankName1">
    <vt:lpwstr/>
  </property>
  <property fmtid="{D5CDD505-2E9C-101B-9397-08002B2CF9AE}" pid="4" name="UniCreditClassification">
    <vt:lpwstr>Public</vt:lpwstr>
  </property>
</Properties>
</file>