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5"/>
  </p:notesMasterIdLst>
  <p:sldIdLst>
    <p:sldId id="256" r:id="rId5"/>
    <p:sldId id="257" r:id="rId6"/>
    <p:sldId id="267" r:id="rId7"/>
    <p:sldId id="259" r:id="rId8"/>
    <p:sldId id="268" r:id="rId9"/>
    <p:sldId id="269" r:id="rId10"/>
    <p:sldId id="271" r:id="rId11"/>
    <p:sldId id="272" r:id="rId12"/>
    <p:sldId id="273" r:id="rId13"/>
    <p:sldId id="274" r:id="rId14"/>
  </p:sldIdLst>
  <p:sldSz cx="9144000" cy="5143500" type="screen16x9"/>
  <p:notesSz cx="6858000"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8CBEA"/>
    <a:srgbClr val="00AF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4660"/>
  </p:normalViewPr>
  <p:slideViewPr>
    <p:cSldViewPr snapToGrid="0">
      <p:cViewPr>
        <p:scale>
          <a:sx n="100" d="100"/>
          <a:sy n="100" d="100"/>
        </p:scale>
        <p:origin x="-1434" y="-90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103FA311-E61B-46A1-AF3F-2A8AEBCEC0FD}" type="datetimeFigureOut">
              <a:rPr lang="en-GB" smtClean="0"/>
              <a:pPr/>
              <a:t>20/03/2018</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B8491173-C243-4EE3-9ED0-6C691BEB7EC8}" type="slidenum">
              <a:rPr lang="en-GB" smtClean="0"/>
              <a:pPr/>
              <a:t>‹#›</a:t>
            </a:fld>
            <a:endParaRPr lang="en-GB"/>
          </a:p>
        </p:txBody>
      </p:sp>
    </p:spTree>
    <p:extLst>
      <p:ext uri="{BB962C8B-B14F-4D97-AF65-F5344CB8AC3E}">
        <p14:creationId xmlns:p14="http://schemas.microsoft.com/office/powerpoint/2010/main" xmlns="" val="378659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Text - Standard">
    <p:spTree>
      <p:nvGrpSpPr>
        <p:cNvPr id="1" name=""/>
        <p:cNvGrpSpPr/>
        <p:nvPr/>
      </p:nvGrpSpPr>
      <p:grpSpPr>
        <a:xfrm>
          <a:off x="0" y="0"/>
          <a:ext cx="0" cy="0"/>
          <a:chOff x="0" y="0"/>
          <a:chExt cx="0" cy="0"/>
        </a:xfrm>
      </p:grpSpPr>
      <p:sp>
        <p:nvSpPr>
          <p:cNvPr id="11" name="BlueGradient">
            <a:extLst>
              <a:ext uri="{FF2B5EF4-FFF2-40B4-BE49-F238E27FC236}">
                <a16:creationId xmlns="" xmlns:a16="http://schemas.microsoft.com/office/drawing/2014/main" id="{00BF578C-87EE-4569-9948-E2E49141FDAD}"/>
              </a:ext>
            </a:extLst>
          </p:cNvPr>
          <p:cNvSpPr/>
          <p:nvPr userDrawn="1"/>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12" name="LegalEntity">
            <a:extLst>
              <a:ext uri="{FF2B5EF4-FFF2-40B4-BE49-F238E27FC236}">
                <a16:creationId xmlns="" xmlns:a16="http://schemas.microsoft.com/office/drawing/2014/main" id="{90272E64-7991-42BB-A829-40D9638B271F}"/>
              </a:ext>
            </a:extLst>
          </p:cNvPr>
          <p:cNvSpPr>
            <a:spLocks noGrp="1"/>
          </p:cNvSpPr>
          <p:nvPr>
            <p:ph type="body" sz="quarter" idx="13"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3" name="CityDate">
            <a:extLst>
              <a:ext uri="{FF2B5EF4-FFF2-40B4-BE49-F238E27FC236}">
                <a16:creationId xmlns="" xmlns:a16="http://schemas.microsoft.com/office/drawing/2014/main" id="{CFA130B6-852D-4056-96EA-D6F25F3801D4}"/>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5" name="NameFunction">
            <a:extLst>
              <a:ext uri="{FF2B5EF4-FFF2-40B4-BE49-F238E27FC236}">
                <a16:creationId xmlns="" xmlns:a16="http://schemas.microsoft.com/office/drawing/2014/main" id="{AE266DB4-E2E4-483D-8D7D-7FC3F25FBAA1}"/>
              </a:ext>
            </a:extLst>
          </p:cNvPr>
          <p:cNvSpPr>
            <a:spLocks noGrp="1"/>
          </p:cNvSpPr>
          <p:nvPr>
            <p:ph type="body" sz="quarter" idx="17"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16" name="Subtitle">
            <a:extLst>
              <a:ext uri="{FF2B5EF4-FFF2-40B4-BE49-F238E27FC236}">
                <a16:creationId xmlns="" xmlns:a16="http://schemas.microsoft.com/office/drawing/2014/main" id="{5054D102-FDB6-4315-B636-15C6E4282D22}"/>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17" name="Title">
            <a:extLst>
              <a:ext uri="{FF2B5EF4-FFF2-40B4-BE49-F238E27FC236}">
                <a16:creationId xmlns="" xmlns:a16="http://schemas.microsoft.com/office/drawing/2014/main" id="{EB6AEA02-F9D2-418A-8091-063FF918783B}"/>
              </a:ext>
            </a:extLst>
          </p:cNvPr>
          <p:cNvSpPr>
            <a:spLocks noGrp="1"/>
          </p:cNvSpPr>
          <p:nvPr>
            <p:ph type="title" hasCustomPrompt="1"/>
          </p:nvPr>
        </p:nvSpPr>
        <p:spPr>
          <a:xfrm>
            <a:off x="450000" y="669600"/>
            <a:ext cx="6663600" cy="136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8" name="Picture 17">
            <a:extLst>
              <a:ext uri="{FF2B5EF4-FFF2-40B4-BE49-F238E27FC236}">
                <a16:creationId xmlns="" xmlns:a16="http://schemas.microsoft.com/office/drawing/2014/main" id="{BD90E438-5E45-4B78-B526-B6C8BFB272B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63230" y="270000"/>
            <a:ext cx="810770" cy="893066"/>
          </a:xfrm>
          <a:prstGeom prst="rect">
            <a:avLst/>
          </a:prstGeom>
        </p:spPr>
      </p:pic>
      <p:pic>
        <p:nvPicPr>
          <p:cNvPr id="19" name="Picture 18">
            <a:extLst>
              <a:ext uri="{FF2B5EF4-FFF2-40B4-BE49-F238E27FC236}">
                <a16:creationId xmlns="" xmlns:a16="http://schemas.microsoft.com/office/drawing/2014/main" id="{16C63E2F-F6CF-4FD0-9B0D-53DEC1AC7AA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056437" y="3477129"/>
            <a:ext cx="817563"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35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 One Bank White">
    <p:spTree>
      <p:nvGrpSpPr>
        <p:cNvPr id="1" name=""/>
        <p:cNvGrpSpPr/>
        <p:nvPr/>
      </p:nvGrpSpPr>
      <p:grpSpPr>
        <a:xfrm>
          <a:off x="0" y="0"/>
          <a:ext cx="0" cy="0"/>
          <a:chOff x="0" y="0"/>
          <a:chExt cx="0" cy="0"/>
        </a:xfrm>
      </p:grpSpPr>
      <p:sp>
        <p:nvSpPr>
          <p:cNvPr id="16" name="BlueGradient"/>
          <p:cNvSpPr/>
          <p:nvPr/>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8" name="TitlePicture"/>
          <p:cNvSpPr>
            <a:spLocks noGrp="1"/>
          </p:cNvSpPr>
          <p:nvPr>
            <p:ph type="pic" sz="quarter" idx="13" hasCustomPrompt="1"/>
          </p:nvPr>
        </p:nvSpPr>
        <p:spPr>
          <a:xfrm>
            <a:off x="0" y="0"/>
            <a:ext cx="9144000" cy="2876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CompositeLogo"/>
          <p:cNvSpPr>
            <a:spLocks noGrp="1" noChangeAspect="1"/>
          </p:cNvSpPr>
          <p:nvPr>
            <p:ph type="body" sz="quarter" idx="16"/>
          </p:nvPr>
        </p:nvSpPr>
        <p:spPr bwMode="gray">
          <a:xfrm>
            <a:off x="7012800" y="270000"/>
            <a:ext cx="1861200" cy="969751"/>
          </a:xfrm>
          <a:blipFill>
            <a:blip r:embed="rId2" cstate="print"/>
            <a:stretch>
              <a:fillRect/>
            </a:stretch>
          </a:blipFill>
        </p:spPr>
        <p:txBody>
          <a:bodyPr>
            <a:normAutofit/>
          </a:bodyPr>
          <a:lstStyle>
            <a:lvl1pPr marL="0" indent="0">
              <a:buNone/>
              <a:defRPr sz="100">
                <a:noFill/>
                <a:latin typeface="UniCredit" panose="02000506040000020004" pitchFamily="2" charset="0"/>
              </a:defRPr>
            </a:lvl1pPr>
          </a:lstStyle>
          <a:p>
            <a:pPr lvl="0"/>
            <a:r>
              <a:rPr lang="en-US" noProof="1" smtClean="0"/>
              <a:t>Click to edit Master text styles</a:t>
            </a:r>
          </a:p>
        </p:txBody>
      </p:sp>
      <p:sp>
        <p:nvSpPr>
          <p:cNvPr id="17" name="LegalEntity">
            <a:extLst>
              <a:ext uri="{FF2B5EF4-FFF2-40B4-BE49-F238E27FC236}">
                <a16:creationId xmlns="" xmlns:a16="http://schemas.microsoft.com/office/drawing/2014/main" id="{928B89D0-E90A-455F-A59B-81D552AFDBF0}"/>
              </a:ext>
            </a:extLst>
          </p:cNvPr>
          <p:cNvSpPr>
            <a:spLocks noGrp="1"/>
          </p:cNvSpPr>
          <p:nvPr>
            <p:ph type="body" sz="quarter" idx="17"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8" name="CityDate">
            <a:extLst>
              <a:ext uri="{FF2B5EF4-FFF2-40B4-BE49-F238E27FC236}">
                <a16:creationId xmlns="" xmlns:a16="http://schemas.microsoft.com/office/drawing/2014/main" id="{AFE458AD-F64E-4A0F-AE67-C365829F00B5}"/>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9" name="NameFunction">
            <a:extLst>
              <a:ext uri="{FF2B5EF4-FFF2-40B4-BE49-F238E27FC236}">
                <a16:creationId xmlns="" xmlns:a16="http://schemas.microsoft.com/office/drawing/2014/main" id="{090E5863-A693-47FC-A9C5-9080C4B016C3}"/>
              </a:ext>
            </a:extLst>
          </p:cNvPr>
          <p:cNvSpPr>
            <a:spLocks noGrp="1"/>
          </p:cNvSpPr>
          <p:nvPr>
            <p:ph type="body" sz="quarter" idx="19"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0" name="Subtitle">
            <a:extLst>
              <a:ext uri="{FF2B5EF4-FFF2-40B4-BE49-F238E27FC236}">
                <a16:creationId xmlns="" xmlns:a16="http://schemas.microsoft.com/office/drawing/2014/main" id="{FCF7C892-C94F-428F-95D6-2F7A4A10AF84}"/>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21" name="Title">
            <a:extLst>
              <a:ext uri="{FF2B5EF4-FFF2-40B4-BE49-F238E27FC236}">
                <a16:creationId xmlns="" xmlns:a16="http://schemas.microsoft.com/office/drawing/2014/main" id="{AE7EB3C8-CF6A-4F2E-BB26-8848F348F70C}"/>
              </a:ext>
            </a:extLst>
          </p:cNvPr>
          <p:cNvSpPr>
            <a:spLocks noGrp="1"/>
          </p:cNvSpPr>
          <p:nvPr>
            <p:ph type="title" hasCustomPrompt="1"/>
          </p:nvPr>
        </p:nvSpPr>
        <p:spPr>
          <a:xfrm>
            <a:off x="450000" y="669600"/>
            <a:ext cx="5760000" cy="72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1" name="Picture 10">
            <a:extLst>
              <a:ext uri="{FF2B5EF4-FFF2-40B4-BE49-F238E27FC236}">
                <a16:creationId xmlns="" xmlns:a16="http://schemas.microsoft.com/office/drawing/2014/main" id="{23D9AEF3-B932-4C99-BD0C-15CB07F5BB7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234495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l Slide - Picture and Text">
    <p:spTree>
      <p:nvGrpSpPr>
        <p:cNvPr id="1" name=""/>
        <p:cNvGrpSpPr/>
        <p:nvPr/>
      </p:nvGrpSpPr>
      <p:grpSpPr>
        <a:xfrm>
          <a:off x="0" y="0"/>
          <a:ext cx="0" cy="0"/>
          <a:chOff x="0" y="0"/>
          <a:chExt cx="0" cy="0"/>
        </a:xfrm>
      </p:grpSpPr>
      <p:sp>
        <p:nvSpPr>
          <p:cNvPr id="8" name="Picture"/>
          <p:cNvSpPr>
            <a:spLocks noGrp="1"/>
          </p:cNvSpPr>
          <p:nvPr>
            <p:ph type="pic" sz="quarter" idx="15"/>
          </p:nvPr>
        </p:nvSpPr>
        <p:spPr>
          <a:xfrm>
            <a:off x="0" y="730800"/>
            <a:ext cx="5792400" cy="4424400"/>
          </a:xfrm>
        </p:spPr>
        <p:txBody>
          <a:bodyPr>
            <a:normAutofit/>
          </a:bodyPr>
          <a:lstStyle>
            <a:lvl1pPr marL="0" indent="0">
              <a:buFontTx/>
              <a:buNone/>
              <a:defRPr sz="100">
                <a:noFill/>
                <a:latin typeface="UniCredit" panose="02000506040000020004" pitchFamily="2" charset="0"/>
              </a:defRPr>
            </a:lvl1pPr>
          </a:lstStyle>
          <a:p>
            <a:r>
              <a:rPr lang="en-US" noProof="1" smtClean="0"/>
              <a:t>Click icon to add picture</a:t>
            </a:r>
            <a:endParaRPr lang="en-GB" noProof="1"/>
          </a:p>
        </p:txBody>
      </p:sp>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sz="quarter" idx="16" hasCustomPrompt="1"/>
          </p:nvPr>
        </p:nvSpPr>
        <p:spPr>
          <a:xfrm>
            <a:off x="5983200" y="946800"/>
            <a:ext cx="2970000" cy="3528000"/>
          </a:xfrm>
        </p:spPr>
        <p:txBody>
          <a:bodyPr anchor="ct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spTree>
    <p:extLst>
      <p:ext uri="{BB962C8B-B14F-4D97-AF65-F5344CB8AC3E}">
        <p14:creationId xmlns:p14="http://schemas.microsoft.com/office/powerpoint/2010/main" xmlns="" val="42102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ernal Slide - Picture only 1">
    <p:spTree>
      <p:nvGrpSpPr>
        <p:cNvPr id="1" name=""/>
        <p:cNvGrpSpPr/>
        <p:nvPr/>
      </p:nvGrpSpPr>
      <p:grpSpPr>
        <a:xfrm>
          <a:off x="0" y="0"/>
          <a:ext cx="0" cy="0"/>
          <a:chOff x="0" y="0"/>
          <a:chExt cx="0" cy="0"/>
        </a:xfrm>
      </p:grpSpPr>
      <p:sp>
        <p:nvSpPr>
          <p:cNvPr id="8" name="Picture"/>
          <p:cNvSpPr>
            <a:spLocks noGrp="1"/>
          </p:cNvSpPr>
          <p:nvPr>
            <p:ph type="pic" sz="quarter" idx="13" hasCustomPrompt="1"/>
          </p:nvPr>
        </p:nvSpPr>
        <p:spPr>
          <a:xfrm>
            <a:off x="0" y="730800"/>
            <a:ext cx="9144000" cy="4424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picture12,24</a:t>
            </a:r>
          </a:p>
          <a:p>
            <a:endParaRPr lang="en-GB" noProof="1"/>
          </a:p>
        </p:txBody>
      </p:sp>
      <p:sp>
        <p:nvSpPr>
          <p:cNvPr id="4" name="LegalEntity"/>
          <p:cNvSpPr>
            <a:spLocks noGrp="1"/>
          </p:cNvSpPr>
          <p:nvPr>
            <p:ph type="body" sz="quarter" idx="14"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7" name="SlideNumber"/>
          <p:cNvSpPr>
            <a:spLocks noGrp="1"/>
          </p:cNvSpPr>
          <p:nvPr>
            <p:ph type="sldNum" sz="quarter" idx="11"/>
          </p:nvPr>
        </p:nvSpPr>
        <p:spPr>
          <a:xfrm>
            <a:off x="270000" y="4604400"/>
            <a:ext cx="270000" cy="360000"/>
          </a:xfrm>
        </p:spPr>
        <p:txBody>
          <a:bodyPr/>
          <a:lstStyle/>
          <a:p>
            <a:fld id="{9E8169F0-646E-455B-AF5A-6D6C02EAEAF6}" type="slidenum">
              <a:rPr lang="en-GB" noProof="1" dirty="0" smtClean="0"/>
              <a:pPr/>
              <a:t>‹#›</a:t>
            </a:fld>
            <a:endParaRPr lang="en-GB" noProof="1"/>
          </a:p>
        </p:txBody>
      </p:sp>
      <p:sp>
        <p:nvSpPr>
          <p:cNvPr id="9" name="Headline"/>
          <p:cNvSpPr>
            <a:spLocks noChangeShapeType="1"/>
          </p:cNvSpPr>
          <p:nvPr/>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1">
              <a:latin typeface="UniCredit" panose="02000506040000020004" pitchFamily="2" charset="0"/>
            </a:endParaRPr>
          </a:p>
        </p:txBody>
      </p:sp>
      <p:sp>
        <p:nvSpPr>
          <p:cNvPr id="2" name="Title"/>
          <p:cNvSpPr>
            <a:spLocks noGrp="1"/>
          </p:cNvSpPr>
          <p:nvPr>
            <p:ph type="title" hasCustomPrompt="1"/>
          </p:nvPr>
        </p:nvSpPr>
        <p:spPr>
          <a:xfrm>
            <a:off x="270000" y="0"/>
            <a:ext cx="8679600" cy="702000"/>
          </a:xfrm>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pic>
        <p:nvPicPr>
          <p:cNvPr id="10" name="Picture 9">
            <a:extLst>
              <a:ext uri="{FF2B5EF4-FFF2-40B4-BE49-F238E27FC236}">
                <a16:creationId xmlns="" xmlns:a16="http://schemas.microsoft.com/office/drawing/2014/main" id="{A8BDC608-8C26-460D-AE35-7851910AAA1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Tree>
    <p:extLst>
      <p:ext uri="{BB962C8B-B14F-4D97-AF65-F5344CB8AC3E}">
        <p14:creationId xmlns:p14="http://schemas.microsoft.com/office/powerpoint/2010/main" xmlns="" val="2955531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nal Slide - Picture only 2">
    <p:spTree>
      <p:nvGrpSpPr>
        <p:cNvPr id="1" name=""/>
        <p:cNvGrpSpPr/>
        <p:nvPr/>
      </p:nvGrpSpPr>
      <p:grpSpPr>
        <a:xfrm>
          <a:off x="0" y="0"/>
          <a:ext cx="0" cy="0"/>
          <a:chOff x="0" y="0"/>
          <a:chExt cx="0" cy="0"/>
        </a:xfrm>
      </p:grpSpPr>
      <p:sp>
        <p:nvSpPr>
          <p:cNvPr id="6" name="Picture"/>
          <p:cNvSpPr>
            <a:spLocks noGrp="1"/>
          </p:cNvSpPr>
          <p:nvPr>
            <p:ph type="pic" sz="quarter" idx="13" hasCustomPrompt="1"/>
          </p:nvPr>
        </p:nvSpPr>
        <p:spPr>
          <a:xfrm>
            <a:off x="0" y="0"/>
            <a:ext cx="9144000" cy="51435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LegalEntity"/>
          <p:cNvSpPr>
            <a:spLocks noGrp="1"/>
          </p:cNvSpPr>
          <p:nvPr>
            <p:ph type="body" sz="quarter" idx="14"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SlideNumber"/>
          <p:cNvSpPr>
            <a:spLocks noGrp="1"/>
          </p:cNvSpPr>
          <p:nvPr>
            <p:ph type="sldNum" sz="quarter" idx="11"/>
          </p:nvPr>
        </p:nvSpPr>
        <p:spPr>
          <a:xfrm>
            <a:off x="270000" y="4604400"/>
            <a:ext cx="270000" cy="360000"/>
          </a:xfrm>
        </p:spPr>
        <p:txBody>
          <a:bodyPr/>
          <a:lstStyle/>
          <a:p>
            <a:fld id="{9E8169F0-646E-455B-AF5A-6D6C02EAEAF6}" type="slidenum">
              <a:rPr lang="en-GB" noProof="1" dirty="0" smtClean="0"/>
              <a:pPr/>
              <a:t>‹#›</a:t>
            </a:fld>
            <a:endParaRPr lang="en-GB" noProof="1"/>
          </a:p>
        </p:txBody>
      </p:sp>
      <p:sp>
        <p:nvSpPr>
          <p:cNvPr id="2" name="Title"/>
          <p:cNvSpPr>
            <a:spLocks noGrp="1"/>
          </p:cNvSpPr>
          <p:nvPr>
            <p:ph type="title" hasCustomPrompt="1"/>
          </p:nvPr>
        </p:nvSpPr>
        <p:spPr>
          <a:xfrm>
            <a:off x="1080000" y="622800"/>
            <a:ext cx="3895200" cy="1101600"/>
          </a:xfrm>
        </p:spPr>
        <p:txBody>
          <a:bodyPr anchor="t" anchorCtr="0"/>
          <a:lstStyle>
            <a:lvl1pPr>
              <a:lnSpc>
                <a:spcPts val="3600"/>
              </a:lnSpc>
              <a:defRPr sz="3600"/>
            </a:lvl1pPr>
          </a:lstStyle>
          <a:p>
            <a:r>
              <a:rPr lang="en-GB" noProof="0" dirty="0"/>
              <a:t>Insert title</a:t>
            </a:r>
          </a:p>
        </p:txBody>
      </p:sp>
      <p:pic>
        <p:nvPicPr>
          <p:cNvPr id="7" name="Picture 6">
            <a:extLst>
              <a:ext uri="{FF2B5EF4-FFF2-40B4-BE49-F238E27FC236}">
                <a16:creationId xmlns="" xmlns:a16="http://schemas.microsoft.com/office/drawing/2014/main" id="{637C7BF7-44D0-4AA7-9D2D-C6405E2FF2D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Tree>
    <p:extLst>
      <p:ext uri="{BB962C8B-B14F-4D97-AF65-F5344CB8AC3E}">
        <p14:creationId xmlns:p14="http://schemas.microsoft.com/office/powerpoint/2010/main" xmlns="" val="175470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ternal Slide - Picture only 3">
    <p:spTree>
      <p:nvGrpSpPr>
        <p:cNvPr id="1" name=""/>
        <p:cNvGrpSpPr/>
        <p:nvPr/>
      </p:nvGrpSpPr>
      <p:grpSpPr>
        <a:xfrm>
          <a:off x="0" y="0"/>
          <a:ext cx="0" cy="0"/>
          <a:chOff x="0" y="0"/>
          <a:chExt cx="0" cy="0"/>
        </a:xfrm>
      </p:grpSpPr>
      <p:sp>
        <p:nvSpPr>
          <p:cNvPr id="8" name="BlueGradient"/>
          <p:cNvSpPr/>
          <p:nvPr/>
        </p:nvSpPr>
        <p:spPr>
          <a:xfrm>
            <a:off x="0" y="3891600"/>
            <a:ext cx="9144000" cy="1260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7" name="Picture"/>
          <p:cNvSpPr>
            <a:spLocks noGrp="1"/>
          </p:cNvSpPr>
          <p:nvPr>
            <p:ph type="pic" sz="quarter" idx="13" hasCustomPrompt="1"/>
          </p:nvPr>
        </p:nvSpPr>
        <p:spPr>
          <a:xfrm>
            <a:off x="0" y="0"/>
            <a:ext cx="9144000" cy="38952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LegalEntity"/>
          <p:cNvSpPr>
            <a:spLocks noGrp="1"/>
          </p:cNvSpPr>
          <p:nvPr>
            <p:ph type="body" sz="quarter" idx="14" hasCustomPrompt="1"/>
          </p:nvPr>
        </p:nvSpPr>
        <p:spPr>
          <a:xfrm>
            <a:off x="3312000" y="4964400"/>
            <a:ext cx="2519362"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2" name="Title"/>
          <p:cNvSpPr>
            <a:spLocks noGrp="1"/>
          </p:cNvSpPr>
          <p:nvPr>
            <p:ph type="title" hasCustomPrompt="1"/>
          </p:nvPr>
        </p:nvSpPr>
        <p:spPr>
          <a:xfrm>
            <a:off x="540000" y="4168800"/>
            <a:ext cx="7779600" cy="734400"/>
          </a:xfrm>
        </p:spPr>
        <p:txBody>
          <a:bodyPr/>
          <a:lstStyle>
            <a:lvl1pPr>
              <a:lnSpc>
                <a:spcPts val="3600"/>
              </a:lnSpc>
              <a:defRPr sz="3600"/>
            </a:lvl1pPr>
          </a:lstStyle>
          <a:p>
            <a:r>
              <a:rPr lang="en-GB" noProof="0" dirty="0"/>
              <a:t>Insert title</a:t>
            </a:r>
          </a:p>
        </p:txBody>
      </p:sp>
      <p:pic>
        <p:nvPicPr>
          <p:cNvPr id="9" name="Picture 8">
            <a:extLst>
              <a:ext uri="{FF2B5EF4-FFF2-40B4-BE49-F238E27FC236}">
                <a16:creationId xmlns="" xmlns:a16="http://schemas.microsoft.com/office/drawing/2014/main" id="{D57B3324-0B7B-4492-90C0-39B00407F6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Tree>
    <p:extLst>
      <p:ext uri="{BB962C8B-B14F-4D97-AF65-F5344CB8AC3E}">
        <p14:creationId xmlns:p14="http://schemas.microsoft.com/office/powerpoint/2010/main" xmlns="" val="135745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Slide - 1 Column Text">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Baseline"/>
          <p:cNvSpPr>
            <a:spLocks noChangeShapeType="1"/>
          </p:cNvSpPr>
          <p:nvPr/>
        </p:nvSpPr>
        <p:spPr bwMode="auto">
          <a:xfrm>
            <a:off x="0" y="4428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1">
              <a:latin typeface="UniCredit" panose="02000506040000020004" pitchFamily="2" charset="0"/>
              <a:cs typeface="Arial" panose="020B0604020202020204" pitchFamily="34" charset="0"/>
            </a:endParaRPr>
          </a:p>
        </p:txBody>
      </p:sp>
      <p:sp>
        <p:nvSpPr>
          <p:cNvPr id="10" name="Footer"/>
          <p:cNvSpPr>
            <a:spLocks noGrp="1"/>
          </p:cNvSpPr>
          <p:nvPr>
            <p:ph type="body" sz="quarter" idx="16"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sz="quarter" idx="15" hasCustomPrompt="1"/>
          </p:nvPr>
        </p:nvSpPr>
        <p:spPr>
          <a:xfrm>
            <a:off x="269875" y="946800"/>
            <a:ext cx="86796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spTree>
    <p:extLst>
      <p:ext uri="{BB962C8B-B14F-4D97-AF65-F5344CB8AC3E}">
        <p14:creationId xmlns:p14="http://schemas.microsoft.com/office/powerpoint/2010/main" xmlns="" val="147963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Slide - 1 Column Text without Line">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Footer"/>
          <p:cNvSpPr>
            <a:spLocks noGrp="1"/>
          </p:cNvSpPr>
          <p:nvPr>
            <p:ph type="body" sz="quarter" idx="16"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sz="quarter" idx="15" hasCustomPrompt="1"/>
          </p:nvPr>
        </p:nvSpPr>
        <p:spPr>
          <a:xfrm>
            <a:off x="270000" y="946800"/>
            <a:ext cx="86796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spTree>
    <p:extLst>
      <p:ext uri="{BB962C8B-B14F-4D97-AF65-F5344CB8AC3E}">
        <p14:creationId xmlns:p14="http://schemas.microsoft.com/office/powerpoint/2010/main" xmlns="" val="364763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Slide - 2 Columns Text">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10" name="Baseline"/>
          <p:cNvSpPr>
            <a:spLocks noChangeShapeType="1"/>
          </p:cNvSpPr>
          <p:nvPr/>
        </p:nvSpPr>
        <p:spPr bwMode="auto">
          <a:xfrm>
            <a:off x="0" y="4428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1">
              <a:latin typeface="UniCredit" panose="02000506040000020004" pitchFamily="2" charset="0"/>
              <a:cs typeface="Arial" panose="020B0604020202020204" pitchFamily="34" charset="0"/>
            </a:endParaRPr>
          </a:p>
        </p:txBody>
      </p:sp>
      <p:sp>
        <p:nvSpPr>
          <p:cNvPr id="11" name="Footer"/>
          <p:cNvSpPr>
            <a:spLocks noGrp="1"/>
          </p:cNvSpPr>
          <p:nvPr>
            <p:ph type="body" sz="quarter" idx="17"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8" name="ContentColumn2"/>
          <p:cNvSpPr>
            <a:spLocks noGrp="1"/>
          </p:cNvSpPr>
          <p:nvPr>
            <p:ph sz="quarter" idx="16" hasCustomPrompt="1"/>
          </p:nvPr>
        </p:nvSpPr>
        <p:spPr>
          <a:xfrm>
            <a:off x="4777200"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5" name="ContentColumn1"/>
          <p:cNvSpPr>
            <a:spLocks noGrp="1"/>
          </p:cNvSpPr>
          <p:nvPr>
            <p:ph sz="quarter" idx="15" hasCustomPrompt="1"/>
          </p:nvPr>
        </p:nvSpPr>
        <p:spPr>
          <a:xfrm>
            <a:off x="269875"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spTree>
    <p:extLst>
      <p:ext uri="{BB962C8B-B14F-4D97-AF65-F5344CB8AC3E}">
        <p14:creationId xmlns:p14="http://schemas.microsoft.com/office/powerpoint/2010/main" xmlns="" val="981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Slide - 2 Columns Text without Line">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10" name="Footer"/>
          <p:cNvSpPr>
            <a:spLocks noGrp="1"/>
          </p:cNvSpPr>
          <p:nvPr>
            <p:ph type="body" sz="quarter" idx="17"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8" name="ContentColumn2"/>
          <p:cNvSpPr>
            <a:spLocks noGrp="1"/>
          </p:cNvSpPr>
          <p:nvPr>
            <p:ph sz="quarter" idx="16" hasCustomPrompt="1"/>
          </p:nvPr>
        </p:nvSpPr>
        <p:spPr>
          <a:xfrm>
            <a:off x="4777200"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5" name="ContentColumn1"/>
          <p:cNvSpPr>
            <a:spLocks noGrp="1"/>
          </p:cNvSpPr>
          <p:nvPr>
            <p:ph sz="quarter" idx="15" hasCustomPrompt="1"/>
          </p:nvPr>
        </p:nvSpPr>
        <p:spPr>
          <a:xfrm>
            <a:off x="269875" y="946800"/>
            <a:ext cx="4176000" cy="3312000"/>
          </a:xfrm>
        </p:spPr>
        <p:txBody>
          <a:bodyPr/>
          <a:lstStyle>
            <a:lvl1pPr marL="132151" marR="0" indent="-132151" algn="l" defTabSz="342875" rtl="0" eaLnBrk="1" fontAlgn="auto" latinLnBrk="0" hangingPunct="1">
              <a:lnSpc>
                <a:spcPct val="100000"/>
              </a:lnSpc>
              <a:spcBef>
                <a:spcPct val="20000"/>
              </a:spcBef>
              <a:spcAft>
                <a:spcPts val="0"/>
              </a:spcAft>
              <a:buClr>
                <a:srgbClr val="E1061C"/>
              </a:buClr>
              <a:buSzTx/>
              <a:buFont typeface="Arial"/>
              <a:buChar char="•"/>
              <a:tabLst/>
              <a:defRPr/>
            </a:lvl1pPr>
            <a:lvl2pPr marL="470261" marR="0" indent="-127388" algn="l" defTabSz="342875" rtl="0" eaLnBrk="1" fontAlgn="auto" latinLnBrk="0" hangingPunct="1">
              <a:lnSpc>
                <a:spcPct val="100000"/>
              </a:lnSpc>
              <a:spcBef>
                <a:spcPct val="20000"/>
              </a:spcBef>
              <a:spcAft>
                <a:spcPts val="0"/>
              </a:spcAft>
              <a:buClr>
                <a:srgbClr val="E1061C"/>
              </a:buClr>
              <a:buSzTx/>
              <a:buFont typeface="Arial"/>
              <a:buChar char="•"/>
              <a:tabLst/>
              <a:defRPr/>
            </a:lvl2pPr>
            <a:lvl3pPr marL="809565" marR="0" indent="-123816" algn="l" defTabSz="342875" rtl="0" eaLnBrk="1" fontAlgn="auto" latinLnBrk="0" hangingPunct="1">
              <a:lnSpc>
                <a:spcPct val="100000"/>
              </a:lnSpc>
              <a:spcBef>
                <a:spcPct val="20000"/>
              </a:spcBef>
              <a:spcAft>
                <a:spcPts val="0"/>
              </a:spcAft>
              <a:buClr>
                <a:srgbClr val="E1061C"/>
              </a:buClr>
              <a:buSzTx/>
              <a:buFont typeface="Arial"/>
              <a:buChar char="•"/>
              <a:tabLst/>
              <a:defRPr/>
            </a:lvl3pPr>
            <a:lvl4pPr marL="1141724" marR="0" indent="-113102" algn="l" defTabSz="342875" rtl="0" eaLnBrk="1" fontAlgn="auto" latinLnBrk="0" hangingPunct="1">
              <a:lnSpc>
                <a:spcPct val="100000"/>
              </a:lnSpc>
              <a:spcBef>
                <a:spcPct val="20000"/>
              </a:spcBef>
              <a:spcAft>
                <a:spcPts val="0"/>
              </a:spcAft>
              <a:buClr>
                <a:srgbClr val="E1061C"/>
              </a:buClr>
              <a:buSzTx/>
              <a:buFont typeface="Arial"/>
              <a:buChar char="•"/>
              <a:tabLst/>
              <a:defRPr/>
            </a:lvl4pPr>
            <a:lvl5pPr marL="1479836" marR="0" indent="-108338" algn="l" defTabSz="342875"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2400"/>
              </a:lnSpc>
            </a:pPr>
            <a:r>
              <a:rPr lang="en-GB" noProof="0" dirty="0"/>
              <a:t>Insert title</a:t>
            </a:r>
          </a:p>
        </p:txBody>
      </p:sp>
    </p:spTree>
    <p:extLst>
      <p:ext uri="{BB962C8B-B14F-4D97-AF65-F5344CB8AC3E}">
        <p14:creationId xmlns:p14="http://schemas.microsoft.com/office/powerpoint/2010/main" xmlns="" val="225791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4964400"/>
            <a:ext cx="2520000" cy="144000"/>
          </a:xfrm>
        </p:spPr>
        <p:txBody>
          <a:bodyPr>
            <a:noAutofit/>
          </a:bodyPr>
          <a:lstStyle>
            <a:lvl1pPr marL="0" marR="0" indent="0" algn="ctr" defTabSz="342875" rtl="0" eaLnBrk="1" fontAlgn="auto" latinLnBrk="0" hangingPunct="1">
              <a:lnSpc>
                <a:spcPct val="100000"/>
              </a:lnSpc>
              <a:spcBef>
                <a:spcPct val="20000"/>
              </a:spcBef>
              <a:spcAft>
                <a:spcPts val="0"/>
              </a:spcAft>
              <a:buClr>
                <a:srgbClr val="E1061C"/>
              </a:buClr>
              <a:buSzTx/>
              <a:buFontTx/>
              <a:buNone/>
              <a:tabLst/>
              <a:defRPr sz="1000">
                <a:latin typeface="+mn-lt"/>
              </a:defRPr>
            </a:lvl1pPr>
            <a:lvl2pPr marL="342875" indent="0" algn="ctr">
              <a:buFontTx/>
              <a:buNone/>
              <a:defRPr sz="675"/>
            </a:lvl2pPr>
            <a:lvl3pPr marL="685749" indent="0" algn="ctr">
              <a:buFontTx/>
              <a:buNone/>
              <a:defRPr sz="675"/>
            </a:lvl3pPr>
            <a:lvl4pPr marL="1028624" indent="0" algn="ctr">
              <a:buFontTx/>
              <a:buNone/>
              <a:defRPr sz="675"/>
            </a:lvl4pPr>
            <a:lvl5pPr marL="1371498" indent="0" algn="ctr">
              <a:buFontTx/>
              <a:buNone/>
              <a:defRPr sz="675"/>
            </a:lvl5pPr>
          </a:lstStyle>
          <a:p>
            <a:pPr marL="0" marR="0" lvl="0" indent="0" algn="ctr" defTabSz="342875" rtl="0" eaLnBrk="1" fontAlgn="auto" latinLnBrk="0" hangingPunct="1">
              <a:lnSpc>
                <a:spcPct val="100000"/>
              </a:lnSpc>
              <a:spcBef>
                <a:spcPct val="20000"/>
              </a:spcBef>
              <a:spcAft>
                <a:spcPts val="0"/>
              </a:spcAft>
              <a:buClr>
                <a:srgbClr val="E1061C"/>
              </a:buClr>
              <a:buSzTx/>
              <a:buFontTx/>
              <a:buNone/>
              <a:tabLst/>
              <a:defRPr/>
            </a:pPr>
            <a:r>
              <a:rPr lang="en-GB" noProof="0" dirty="0"/>
              <a:t>[Insert legal entity - classification level]</a:t>
            </a:r>
          </a:p>
        </p:txBody>
      </p:sp>
      <p:sp>
        <p:nvSpPr>
          <p:cNvPr id="8" name="Footer"/>
          <p:cNvSpPr>
            <a:spLocks noGrp="1"/>
          </p:cNvSpPr>
          <p:nvPr>
            <p:ph type="body" sz="quarter" idx="16" hasCustomPrompt="1"/>
          </p:nvPr>
        </p:nvSpPr>
        <p:spPr>
          <a:xfrm>
            <a:off x="720000" y="4603750"/>
            <a:ext cx="7704000" cy="360000"/>
          </a:xfrm>
        </p:spPr>
        <p:txBody>
          <a:bodyPr>
            <a:noAutofit/>
          </a:bodyPr>
          <a:lstStyle>
            <a:lvl1pPr marL="0" indent="0">
              <a:buNone/>
              <a:defRPr sz="800">
                <a:latin typeface="+mn-lt"/>
                <a:cs typeface="Arial" panose="020B0604020202020204" pitchFamily="34" charset="0"/>
              </a:defRPr>
            </a:lvl1pPr>
            <a:lvl2pPr marL="342882" indent="0">
              <a:buNone/>
              <a:defRPr sz="700">
                <a:latin typeface="Arial" panose="020B0604020202020204" pitchFamily="34" charset="0"/>
                <a:cs typeface="Arial" panose="020B0604020202020204" pitchFamily="34" charset="0"/>
              </a:defRPr>
            </a:lvl2pPr>
            <a:lvl3pPr marL="685766" indent="0">
              <a:buNone/>
              <a:defRPr sz="700">
                <a:latin typeface="Arial" panose="020B0604020202020204" pitchFamily="34" charset="0"/>
                <a:cs typeface="Arial" panose="020B0604020202020204" pitchFamily="34" charset="0"/>
              </a:defRPr>
            </a:lvl3pPr>
            <a:lvl4pPr marL="1028648" indent="0">
              <a:buNone/>
              <a:defRPr sz="700">
                <a:latin typeface="Arial" panose="020B0604020202020204" pitchFamily="34" charset="0"/>
                <a:cs typeface="Arial" panose="020B0604020202020204" pitchFamily="34" charset="0"/>
              </a:defRPr>
            </a:lvl4pPr>
            <a:lvl5pPr marL="1371532" indent="0">
              <a:buNone/>
              <a:defRPr sz="700">
                <a:latin typeface="Arial" panose="020B0604020202020204" pitchFamily="34" charset="0"/>
                <a:cs typeface="Arial" panose="020B0604020202020204" pitchFamily="34" charset="0"/>
              </a:defRPr>
            </a:lvl5pPr>
          </a:lstStyle>
          <a:p>
            <a:pPr lvl="0"/>
            <a:r>
              <a:rPr lang="en-GB" noProof="0" dirty="0"/>
              <a:t>Insert notes</a:t>
            </a:r>
          </a:p>
        </p:txBody>
      </p:sp>
      <p:sp>
        <p:nvSpPr>
          <p:cNvPr id="4" name="SlideNumber"/>
          <p:cNvSpPr>
            <a:spLocks noGrp="1"/>
          </p:cNvSpPr>
          <p:nvPr>
            <p:ph type="sldNum" sz="quarter" idx="11"/>
          </p:nvPr>
        </p:nvSpPr>
        <p:spPr/>
        <p:txBody>
          <a:bodyPr/>
          <a:lstStyle/>
          <a:p>
            <a:fld id="{9E8169F0-646E-455B-AF5A-6D6C02EAEAF6}" type="slidenum">
              <a:rPr lang="en-GB" noProof="1" dirty="0" smtClean="0"/>
              <a:pPr/>
              <a:t>‹#›</a:t>
            </a:fld>
            <a:endParaRPr lang="en-GB" noProof="1"/>
          </a:p>
        </p:txBody>
      </p:sp>
      <p:sp>
        <p:nvSpPr>
          <p:cNvPr id="5" name="Text"/>
          <p:cNvSpPr>
            <a:spLocks noGrp="1"/>
          </p:cNvSpPr>
          <p:nvPr>
            <p:ph type="body" sz="quarter" idx="15" hasCustomPrompt="1"/>
          </p:nvPr>
        </p:nvSpPr>
        <p:spPr>
          <a:xfrm>
            <a:off x="270000" y="946800"/>
            <a:ext cx="8683200" cy="3312000"/>
          </a:xfrm>
        </p:spPr>
        <p:txBody>
          <a:bodyPr anchor="ctr">
            <a:noAutofit/>
          </a:bodyPr>
          <a:lstStyle>
            <a:lvl1pPr marL="266393" indent="-266393">
              <a:spcBef>
                <a:spcPts val="432"/>
              </a:spcBef>
              <a:defRPr sz="1800"/>
            </a:lvl1pPr>
            <a:lvl2pPr>
              <a:spcBef>
                <a:spcPts val="432"/>
              </a:spcBef>
              <a:defRPr sz="1800"/>
            </a:lvl2pPr>
            <a:lvl3pPr>
              <a:spcBef>
                <a:spcPts val="432"/>
              </a:spcBef>
              <a:defRPr sz="1800"/>
            </a:lvl3pPr>
            <a:lvl4pPr>
              <a:spcBef>
                <a:spcPts val="432"/>
              </a:spcBef>
              <a:defRPr sz="1800"/>
            </a:lvl4pPr>
            <a:lvl5pPr>
              <a:spcBef>
                <a:spcPts val="432"/>
              </a:spcBef>
              <a:defRPr sz="1800"/>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a:xfrm>
            <a:off x="270000" y="0"/>
            <a:ext cx="8679600" cy="702000"/>
          </a:xfrm>
        </p:spPr>
        <p:txBody>
          <a:bodyPr vert="horz" lIns="0" tIns="0" rIns="0" bIns="0" rtlCol="0" anchor="ctr">
            <a:noAutofit/>
          </a:bodyPr>
          <a:lstStyle>
            <a:lvl1pPr>
              <a:defRPr lang="en-GB" noProof="0" dirty="0"/>
            </a:lvl1pPr>
          </a:lstStyle>
          <a:p>
            <a:pPr lvl="0">
              <a:lnSpc>
                <a:spcPts val="2400"/>
              </a:lnSpc>
            </a:pPr>
            <a:r>
              <a:rPr lang="en-GB" noProof="0" dirty="0"/>
              <a:t>Insert agenda</a:t>
            </a:r>
          </a:p>
        </p:txBody>
      </p:sp>
    </p:spTree>
    <p:extLst>
      <p:ext uri="{BB962C8B-B14F-4D97-AF65-F5344CB8AC3E}">
        <p14:creationId xmlns:p14="http://schemas.microsoft.com/office/powerpoint/2010/main" xmlns="" val="308656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age - Text - One Bank">
    <p:spTree>
      <p:nvGrpSpPr>
        <p:cNvPr id="1" name=""/>
        <p:cNvGrpSpPr/>
        <p:nvPr/>
      </p:nvGrpSpPr>
      <p:grpSpPr>
        <a:xfrm>
          <a:off x="0" y="0"/>
          <a:ext cx="0" cy="0"/>
          <a:chOff x="0" y="0"/>
          <a:chExt cx="0" cy="0"/>
        </a:xfrm>
      </p:grpSpPr>
      <p:sp>
        <p:nvSpPr>
          <p:cNvPr id="11" name="BlueGradient">
            <a:extLst>
              <a:ext uri="{FF2B5EF4-FFF2-40B4-BE49-F238E27FC236}">
                <a16:creationId xmlns="" xmlns:a16="http://schemas.microsoft.com/office/drawing/2014/main" id="{4DF9F212-6A2A-4535-B135-17A9FF5727BD}"/>
              </a:ext>
            </a:extLst>
          </p:cNvPr>
          <p:cNvSpPr/>
          <p:nvPr userDrawn="1"/>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12" name="LegalEntity">
            <a:extLst>
              <a:ext uri="{FF2B5EF4-FFF2-40B4-BE49-F238E27FC236}">
                <a16:creationId xmlns="" xmlns:a16="http://schemas.microsoft.com/office/drawing/2014/main" id="{91B9B2FE-F712-49F0-8F25-074FA3367056}"/>
              </a:ext>
            </a:extLst>
          </p:cNvPr>
          <p:cNvSpPr>
            <a:spLocks noGrp="1"/>
          </p:cNvSpPr>
          <p:nvPr>
            <p:ph type="body" sz="quarter" idx="13"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3" name="CityDate">
            <a:extLst>
              <a:ext uri="{FF2B5EF4-FFF2-40B4-BE49-F238E27FC236}">
                <a16:creationId xmlns="" xmlns:a16="http://schemas.microsoft.com/office/drawing/2014/main" id="{A9068497-789C-4AB0-9D89-71393C31AB88}"/>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4" name="NameFunction">
            <a:extLst>
              <a:ext uri="{FF2B5EF4-FFF2-40B4-BE49-F238E27FC236}">
                <a16:creationId xmlns="" xmlns:a16="http://schemas.microsoft.com/office/drawing/2014/main" id="{D6234BD1-680C-4822-B6F9-AB8422D450A3}"/>
              </a:ext>
            </a:extLst>
          </p:cNvPr>
          <p:cNvSpPr>
            <a:spLocks noGrp="1"/>
          </p:cNvSpPr>
          <p:nvPr>
            <p:ph type="body" sz="quarter" idx="17"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15" name="Subtitle">
            <a:extLst>
              <a:ext uri="{FF2B5EF4-FFF2-40B4-BE49-F238E27FC236}">
                <a16:creationId xmlns="" xmlns:a16="http://schemas.microsoft.com/office/drawing/2014/main" id="{26ABC599-4D85-4960-BFA8-B1B0B74A5A58}"/>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16" name="Title">
            <a:extLst>
              <a:ext uri="{FF2B5EF4-FFF2-40B4-BE49-F238E27FC236}">
                <a16:creationId xmlns="" xmlns:a16="http://schemas.microsoft.com/office/drawing/2014/main" id="{586E609B-6AB7-4DD0-9A8C-4F39F44CA915}"/>
              </a:ext>
            </a:extLst>
          </p:cNvPr>
          <p:cNvSpPr>
            <a:spLocks noGrp="1"/>
          </p:cNvSpPr>
          <p:nvPr>
            <p:ph type="title" hasCustomPrompt="1"/>
          </p:nvPr>
        </p:nvSpPr>
        <p:spPr>
          <a:xfrm>
            <a:off x="450000" y="669600"/>
            <a:ext cx="5760000" cy="136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6" name="Picture 5">
            <a:extLst>
              <a:ext uri="{FF2B5EF4-FFF2-40B4-BE49-F238E27FC236}">
                <a16:creationId xmlns="" xmlns:a16="http://schemas.microsoft.com/office/drawing/2014/main" id="{60EB0EAC-579B-45B2-A7EB-871CBCC9775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11668" y="270000"/>
            <a:ext cx="1862332" cy="969266"/>
          </a:xfrm>
          <a:prstGeom prst="rect">
            <a:avLst/>
          </a:prstGeom>
        </p:spPr>
      </p:pic>
      <p:pic>
        <p:nvPicPr>
          <p:cNvPr id="10" name="Picture 9">
            <a:extLst>
              <a:ext uri="{FF2B5EF4-FFF2-40B4-BE49-F238E27FC236}">
                <a16:creationId xmlns="" xmlns:a16="http://schemas.microsoft.com/office/drawing/2014/main" id="{43320B01-1D91-4298-AB9E-9623A379EAA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81089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page - Picture - Standard">
    <p:spTree>
      <p:nvGrpSpPr>
        <p:cNvPr id="1" name=""/>
        <p:cNvGrpSpPr/>
        <p:nvPr/>
      </p:nvGrpSpPr>
      <p:grpSpPr>
        <a:xfrm>
          <a:off x="0" y="0"/>
          <a:ext cx="0" cy="0"/>
          <a:chOff x="0" y="0"/>
          <a:chExt cx="0" cy="0"/>
        </a:xfrm>
      </p:grpSpPr>
      <p:sp>
        <p:nvSpPr>
          <p:cNvPr id="8" name="TitlePicture"/>
          <p:cNvSpPr>
            <a:spLocks noGrp="1"/>
          </p:cNvSpPr>
          <p:nvPr>
            <p:ph type="pic" sz="quarter" idx="13" hasCustomPrompt="1"/>
          </p:nvPr>
        </p:nvSpPr>
        <p:spPr>
          <a:xfrm>
            <a:off x="0" y="0"/>
            <a:ext cx="9144000" cy="2876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CompositeLogo"/>
          <p:cNvSpPr>
            <a:spLocks noGrp="1"/>
          </p:cNvSpPr>
          <p:nvPr>
            <p:ph type="body" sz="quarter" idx="16"/>
          </p:nvPr>
        </p:nvSpPr>
        <p:spPr bwMode="gray">
          <a:xfrm>
            <a:off x="8064000" y="270000"/>
            <a:ext cx="810000" cy="892800"/>
          </a:xfrm>
          <a:blipFill>
            <a:blip r:embed="rId2" cstate="print"/>
            <a:stretch>
              <a:fillRect/>
            </a:stretch>
          </a:blipFill>
        </p:spPr>
        <p:txBody>
          <a:bodyPr>
            <a:normAutofit/>
          </a:bodyPr>
          <a:lstStyle>
            <a:lvl1pPr marL="0" indent="0">
              <a:buNone/>
              <a:defRPr sz="100">
                <a:noFill/>
                <a:latin typeface="UniCredit" panose="02000506040000020004" pitchFamily="2" charset="0"/>
              </a:defRPr>
            </a:lvl1pPr>
          </a:lstStyle>
          <a:p>
            <a:pPr lvl="0"/>
            <a:r>
              <a:rPr lang="en-US" noProof="1" smtClean="0"/>
              <a:t>Click to edit Master text styles</a:t>
            </a:r>
          </a:p>
        </p:txBody>
      </p:sp>
      <p:sp>
        <p:nvSpPr>
          <p:cNvPr id="14" name="BlueGradient">
            <a:extLst>
              <a:ext uri="{FF2B5EF4-FFF2-40B4-BE49-F238E27FC236}">
                <a16:creationId xmlns="" xmlns:a16="http://schemas.microsoft.com/office/drawing/2014/main" id="{F4F9F947-08E3-4682-A2C0-C12B4985A563}"/>
              </a:ext>
            </a:extLst>
          </p:cNvPr>
          <p:cNvSpPr/>
          <p:nvPr userDrawn="1"/>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15" name="LegalEntity">
            <a:extLst>
              <a:ext uri="{FF2B5EF4-FFF2-40B4-BE49-F238E27FC236}">
                <a16:creationId xmlns="" xmlns:a16="http://schemas.microsoft.com/office/drawing/2014/main" id="{6FB2DCDD-8615-4C1F-865A-4249C06FB5DF}"/>
              </a:ext>
            </a:extLst>
          </p:cNvPr>
          <p:cNvSpPr>
            <a:spLocks noGrp="1"/>
          </p:cNvSpPr>
          <p:nvPr>
            <p:ph type="body" sz="quarter" idx="17"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7" name="CityDate">
            <a:extLst>
              <a:ext uri="{FF2B5EF4-FFF2-40B4-BE49-F238E27FC236}">
                <a16:creationId xmlns="" xmlns:a16="http://schemas.microsoft.com/office/drawing/2014/main" id="{6B25C658-8EC6-415D-9254-FCD321F0B51E}"/>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8" name="NameFunction">
            <a:extLst>
              <a:ext uri="{FF2B5EF4-FFF2-40B4-BE49-F238E27FC236}">
                <a16:creationId xmlns="" xmlns:a16="http://schemas.microsoft.com/office/drawing/2014/main" id="{C0AE9BB2-9B33-4B4B-901F-6AF634E9B6F8}"/>
              </a:ext>
            </a:extLst>
          </p:cNvPr>
          <p:cNvSpPr>
            <a:spLocks noGrp="1"/>
          </p:cNvSpPr>
          <p:nvPr>
            <p:ph type="body" sz="quarter" idx="19"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19" name="Subtitle">
            <a:extLst>
              <a:ext uri="{FF2B5EF4-FFF2-40B4-BE49-F238E27FC236}">
                <a16:creationId xmlns="" xmlns:a16="http://schemas.microsoft.com/office/drawing/2014/main" id="{A300B316-BB16-4A95-A12B-0F54600574D3}"/>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20" name="Title">
            <a:extLst>
              <a:ext uri="{FF2B5EF4-FFF2-40B4-BE49-F238E27FC236}">
                <a16:creationId xmlns="" xmlns:a16="http://schemas.microsoft.com/office/drawing/2014/main" id="{2E4FCAFE-D95F-43C0-B47C-8FD2DF0457D8}"/>
              </a:ext>
            </a:extLst>
          </p:cNvPr>
          <p:cNvSpPr>
            <a:spLocks noGrp="1"/>
          </p:cNvSpPr>
          <p:nvPr>
            <p:ph type="title" hasCustomPrompt="1"/>
          </p:nvPr>
        </p:nvSpPr>
        <p:spPr>
          <a:xfrm>
            <a:off x="450000" y="669600"/>
            <a:ext cx="6663600" cy="72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1" name="Picture 10">
            <a:extLst>
              <a:ext uri="{FF2B5EF4-FFF2-40B4-BE49-F238E27FC236}">
                <a16:creationId xmlns="" xmlns:a16="http://schemas.microsoft.com/office/drawing/2014/main" id="{3D201954-C4BA-4151-BA84-BAEAE8A542B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153967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 One Bank Black">
    <p:spTree>
      <p:nvGrpSpPr>
        <p:cNvPr id="1" name=""/>
        <p:cNvGrpSpPr/>
        <p:nvPr/>
      </p:nvGrpSpPr>
      <p:grpSpPr>
        <a:xfrm>
          <a:off x="0" y="0"/>
          <a:ext cx="0" cy="0"/>
          <a:chOff x="0" y="0"/>
          <a:chExt cx="0" cy="0"/>
        </a:xfrm>
      </p:grpSpPr>
      <p:sp>
        <p:nvSpPr>
          <p:cNvPr id="16" name="BlueGradient"/>
          <p:cNvSpPr/>
          <p:nvPr/>
        </p:nvSpPr>
        <p:spPr bwMode="gray">
          <a:xfrm>
            <a:off x="0" y="2876400"/>
            <a:ext cx="9144000" cy="2268000"/>
          </a:xfrm>
          <a:prstGeom prst="rect">
            <a:avLst/>
          </a:prstGeom>
          <a:gradFill flip="none" rotWithShape="1">
            <a:gsLst>
              <a:gs pos="11000">
                <a:schemeClr val="bg1">
                  <a:alpha val="78000"/>
                </a:schemeClr>
              </a:gs>
              <a:gs pos="100000">
                <a:srgbClr val="2EAEDA">
                  <a:alpha val="78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noProof="1">
              <a:noFill/>
              <a:latin typeface="UniCredit" panose="02000506040000020004" pitchFamily="2" charset="0"/>
              <a:cs typeface="Arial" panose="020B0604020202020204" pitchFamily="34" charset="0"/>
            </a:endParaRPr>
          </a:p>
        </p:txBody>
      </p:sp>
      <p:sp>
        <p:nvSpPr>
          <p:cNvPr id="8" name="TitlePicture"/>
          <p:cNvSpPr>
            <a:spLocks noGrp="1"/>
          </p:cNvSpPr>
          <p:nvPr>
            <p:ph type="pic" sz="quarter" idx="13" hasCustomPrompt="1"/>
          </p:nvPr>
        </p:nvSpPr>
        <p:spPr>
          <a:xfrm>
            <a:off x="0" y="0"/>
            <a:ext cx="9144000" cy="2876400"/>
          </a:xfrm>
          <a:prstGeom prst="rect">
            <a:avLst/>
          </a:prstGeom>
        </p:spPr>
        <p:txBody>
          <a:bodyPr lIns="0" tIns="0" rIns="0" bIns="0" anchor="ctr" anchorCtr="1">
            <a:normAutofit/>
          </a:bodyPr>
          <a:lstStyle>
            <a:lvl1pPr marL="0" indent="0">
              <a:buNone/>
              <a:defRPr sz="100">
                <a:noFill/>
                <a:latin typeface="UniCredit" panose="02000506040000020004" pitchFamily="2" charset="0"/>
              </a:defRPr>
            </a:lvl1pPr>
          </a:lstStyle>
          <a:p>
            <a:r>
              <a:rPr lang="en-GB" noProof="1"/>
              <a:t>Insert picture</a:t>
            </a:r>
          </a:p>
        </p:txBody>
      </p:sp>
      <p:sp>
        <p:nvSpPr>
          <p:cNvPr id="4" name="CompositeLogo"/>
          <p:cNvSpPr>
            <a:spLocks noGrp="1" noChangeAspect="1"/>
          </p:cNvSpPr>
          <p:nvPr>
            <p:ph type="body" sz="quarter" idx="16"/>
          </p:nvPr>
        </p:nvSpPr>
        <p:spPr bwMode="gray">
          <a:xfrm>
            <a:off x="7012800" y="270000"/>
            <a:ext cx="1861200" cy="969751"/>
          </a:xfrm>
          <a:blipFill>
            <a:blip r:embed="rId2" cstate="print"/>
            <a:stretch>
              <a:fillRect/>
            </a:stretch>
          </a:blipFill>
        </p:spPr>
        <p:txBody>
          <a:bodyPr>
            <a:normAutofit/>
          </a:bodyPr>
          <a:lstStyle>
            <a:lvl1pPr marL="0" indent="0">
              <a:buNone/>
              <a:defRPr sz="100">
                <a:noFill/>
                <a:latin typeface="UniCredit" panose="02000506040000020004" pitchFamily="2" charset="0"/>
              </a:defRPr>
            </a:lvl1pPr>
          </a:lstStyle>
          <a:p>
            <a:pPr lvl="0"/>
            <a:r>
              <a:rPr lang="en-US" noProof="1" smtClean="0"/>
              <a:t>Click to edit Master text styles</a:t>
            </a:r>
          </a:p>
        </p:txBody>
      </p:sp>
      <p:sp>
        <p:nvSpPr>
          <p:cNvPr id="17" name="LegalEntity">
            <a:extLst>
              <a:ext uri="{FF2B5EF4-FFF2-40B4-BE49-F238E27FC236}">
                <a16:creationId xmlns="" xmlns:a16="http://schemas.microsoft.com/office/drawing/2014/main" id="{0DE372F9-41FD-4AF5-BAC0-3B763DD1E5D6}"/>
              </a:ext>
            </a:extLst>
          </p:cNvPr>
          <p:cNvSpPr>
            <a:spLocks noGrp="1"/>
          </p:cNvSpPr>
          <p:nvPr>
            <p:ph type="body" sz="quarter" idx="17" hasCustomPrompt="1"/>
          </p:nvPr>
        </p:nvSpPr>
        <p:spPr>
          <a:xfrm>
            <a:off x="5994000" y="3128400"/>
            <a:ext cx="2880000" cy="208800"/>
          </a:xfrm>
          <a:prstGeom prst="rect">
            <a:avLst/>
          </a:prstGeom>
        </p:spPr>
        <p:txBody>
          <a:bodyPr lIns="0" tIns="0" rIns="0" bIns="0">
            <a:noAutofit/>
          </a:bodyPr>
          <a:lstStyle>
            <a:lvl1pPr marL="0" indent="0" algn="r">
              <a:buFontTx/>
              <a:buNone/>
              <a:defRPr sz="1200"/>
            </a:lvl1pPr>
            <a:lvl2pPr marL="356373" indent="0" algn="r">
              <a:buFontTx/>
              <a:buNone/>
              <a:defRPr sz="900"/>
            </a:lvl2pPr>
            <a:lvl3pPr algn="r">
              <a:buFontTx/>
              <a:buNone/>
              <a:defRPr sz="900"/>
            </a:lvl3pPr>
            <a:lvl4pPr marL="1069119" indent="0" algn="r">
              <a:buFontTx/>
              <a:buNone/>
              <a:defRPr sz="900"/>
            </a:lvl4pPr>
            <a:lvl5pPr marL="1501088" indent="0" algn="r">
              <a:buFontTx/>
              <a:buNone/>
              <a:defRPr sz="900"/>
            </a:lvl5pPr>
          </a:lstStyle>
          <a:p>
            <a:pPr lvl="0"/>
            <a:r>
              <a:rPr lang="en-GB" noProof="0" dirty="0"/>
              <a:t>[Insert legal entity - classification level]</a:t>
            </a:r>
          </a:p>
        </p:txBody>
      </p:sp>
      <p:sp>
        <p:nvSpPr>
          <p:cNvPr id="18" name="CityDate">
            <a:extLst>
              <a:ext uri="{FF2B5EF4-FFF2-40B4-BE49-F238E27FC236}">
                <a16:creationId xmlns="" xmlns:a16="http://schemas.microsoft.com/office/drawing/2014/main" id="{C210CBBF-4D3B-4F79-8097-5292AFD4EFB4}"/>
              </a:ext>
            </a:extLst>
          </p:cNvPr>
          <p:cNvSpPr>
            <a:spLocks noGrp="1"/>
          </p:cNvSpPr>
          <p:nvPr>
            <p:ph type="body" sz="quarter" idx="18" hasCustomPrompt="1"/>
          </p:nvPr>
        </p:nvSpPr>
        <p:spPr>
          <a:xfrm>
            <a:off x="450000" y="3398400"/>
            <a:ext cx="5040000" cy="208800"/>
          </a:xfrm>
        </p:spPr>
        <p:txBody>
          <a:bodyPr anchor="b">
            <a:normAutofit/>
          </a:bodyPr>
          <a:lstStyle>
            <a:lvl1pPr marL="0" indent="0" fontAlgn="auto">
              <a:spcBef>
                <a:spcPts val="0"/>
              </a:spcBef>
              <a:spcAft>
                <a:spcPts val="0"/>
              </a:spcAft>
              <a:buNone/>
              <a:defRPr sz="1200" b="1">
                <a:latin typeface="+mn-lt"/>
              </a:defRPr>
            </a:lvl1pPr>
          </a:lstStyle>
          <a:p>
            <a:pPr fontAlgn="auto">
              <a:spcBef>
                <a:spcPts val="0"/>
              </a:spcBef>
              <a:spcAft>
                <a:spcPts val="0"/>
              </a:spcAft>
            </a:pPr>
            <a:r>
              <a:rPr lang="en-GB" noProof="0" dirty="0"/>
              <a:t>Insert city and date</a:t>
            </a:r>
          </a:p>
        </p:txBody>
      </p:sp>
      <p:sp>
        <p:nvSpPr>
          <p:cNvPr id="19" name="NameFunction">
            <a:extLst>
              <a:ext uri="{FF2B5EF4-FFF2-40B4-BE49-F238E27FC236}">
                <a16:creationId xmlns="" xmlns:a16="http://schemas.microsoft.com/office/drawing/2014/main" id="{62B10E7D-E88E-4530-8330-666BA6DD2390}"/>
              </a:ext>
            </a:extLst>
          </p:cNvPr>
          <p:cNvSpPr>
            <a:spLocks noGrp="1"/>
          </p:cNvSpPr>
          <p:nvPr>
            <p:ph type="body" sz="quarter" idx="19" hasCustomPrompt="1"/>
          </p:nvPr>
        </p:nvSpPr>
        <p:spPr>
          <a:xfrm>
            <a:off x="450000" y="3103200"/>
            <a:ext cx="5040000" cy="208800"/>
          </a:xfrm>
        </p:spPr>
        <p:txBody>
          <a:bodyPr>
            <a:noAutofit/>
          </a:bodyPr>
          <a:lstStyle>
            <a:lvl1pPr marL="0" indent="0">
              <a:spcBef>
                <a:spcPts val="0"/>
              </a:spcBef>
              <a:buNone/>
              <a:defRPr sz="1400" b="1">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0" name="Subtitle">
            <a:extLst>
              <a:ext uri="{FF2B5EF4-FFF2-40B4-BE49-F238E27FC236}">
                <a16:creationId xmlns="" xmlns:a16="http://schemas.microsoft.com/office/drawing/2014/main" id="{DC7716CA-C3B0-46C0-9B7E-B973A59720FF}"/>
              </a:ext>
            </a:extLst>
          </p:cNvPr>
          <p:cNvSpPr>
            <a:spLocks noGrp="1"/>
          </p:cNvSpPr>
          <p:nvPr>
            <p:ph type="body" sz="quarter" idx="12" hasCustomPrompt="1"/>
          </p:nvPr>
        </p:nvSpPr>
        <p:spPr>
          <a:xfrm>
            <a:off x="450000" y="2116800"/>
            <a:ext cx="8287200" cy="626400"/>
          </a:xfrm>
          <a:prstGeom prst="rect">
            <a:avLst/>
          </a:prstGeom>
        </p:spPr>
        <p:txBody>
          <a:bodyPr lIns="0" tIns="0" rIns="0" bIns="0" anchor="b" anchorCtr="0">
            <a:normAutofit/>
          </a:bodyPr>
          <a:lstStyle>
            <a:lvl1pPr marL="0" indent="0">
              <a:lnSpc>
                <a:spcPts val="2600"/>
              </a:lnSpc>
              <a:spcBef>
                <a:spcPts val="0"/>
              </a:spcBef>
              <a:buNone/>
              <a:defRPr sz="2600"/>
            </a:lvl1pPr>
          </a:lstStyle>
          <a:p>
            <a:pPr lvl="0"/>
            <a:r>
              <a:rPr lang="en-GB" noProof="0" dirty="0"/>
              <a:t>Insert subtitle</a:t>
            </a:r>
          </a:p>
        </p:txBody>
      </p:sp>
      <p:sp>
        <p:nvSpPr>
          <p:cNvPr id="21" name="Title">
            <a:extLst>
              <a:ext uri="{FF2B5EF4-FFF2-40B4-BE49-F238E27FC236}">
                <a16:creationId xmlns="" xmlns:a16="http://schemas.microsoft.com/office/drawing/2014/main" id="{986308BB-7714-40F6-A2E3-079BB10602D9}"/>
              </a:ext>
            </a:extLst>
          </p:cNvPr>
          <p:cNvSpPr>
            <a:spLocks noGrp="1"/>
          </p:cNvSpPr>
          <p:nvPr>
            <p:ph type="title" hasCustomPrompt="1"/>
          </p:nvPr>
        </p:nvSpPr>
        <p:spPr>
          <a:xfrm>
            <a:off x="450000" y="669600"/>
            <a:ext cx="5760000" cy="72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400"/>
              </a:lnSpc>
              <a:defRPr lang="en-GB" sz="3600" noProof="0" dirty="0">
                <a:latin typeface="+mj-lt"/>
                <a:cs typeface="Arial" panose="020B0604020202020204" pitchFamily="34" charset="0"/>
              </a:defRPr>
            </a:lvl1pPr>
          </a:lstStyle>
          <a:p>
            <a:pPr lvl="0" defTabSz="725037"/>
            <a:r>
              <a:rPr lang="en-GB" noProof="0" dirty="0"/>
              <a:t>Insert title</a:t>
            </a:r>
          </a:p>
        </p:txBody>
      </p:sp>
      <p:pic>
        <p:nvPicPr>
          <p:cNvPr id="11" name="Picture 10">
            <a:extLst>
              <a:ext uri="{FF2B5EF4-FFF2-40B4-BE49-F238E27FC236}">
                <a16:creationId xmlns="" xmlns:a16="http://schemas.microsoft.com/office/drawing/2014/main" id="{E49B6E9A-A370-4768-86BE-D52359C4FF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3159" y="4417246"/>
            <a:ext cx="4370841" cy="408433"/>
          </a:xfrm>
          <a:prstGeom prst="rect">
            <a:avLst/>
          </a:prstGeom>
        </p:spPr>
      </p:pic>
    </p:spTree>
    <p:extLst>
      <p:ext uri="{BB962C8B-B14F-4D97-AF65-F5344CB8AC3E}">
        <p14:creationId xmlns:p14="http://schemas.microsoft.com/office/powerpoint/2010/main" xmlns="" val="44741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eadline"/>
          <p:cNvSpPr>
            <a:spLocks noChangeShapeType="1"/>
          </p:cNvSpPr>
          <p:nvPr/>
        </p:nvSpPr>
        <p:spPr bwMode="auto">
          <a:xfrm>
            <a:off x="0" y="720000"/>
            <a:ext cx="9144000" cy="0"/>
          </a:xfrm>
          <a:prstGeom prst="line">
            <a:avLst/>
          </a:prstGeom>
          <a:noFill/>
          <a:ln w="19050">
            <a:solidFill>
              <a:srgbClr val="00AFD0"/>
            </a:solidFill>
            <a:round/>
            <a:headEnd/>
            <a:tailEnd type="none" w="med" len="med"/>
          </a:ln>
          <a:extLst>
            <a:ext uri="{909E8E84-426E-40DD-AFC4-6F175D3DCCD1}">
              <a14:hiddenFill xmlns:a14="http://schemas.microsoft.com/office/drawing/2010/main" xmlns="">
                <a:noFill/>
              </a14:hiddenFill>
            </a:ext>
          </a:extLst>
        </p:spPr>
        <p:txBody>
          <a:bodyPr lIns="0" tIns="0" rIns="0" bIns="0" anchor="ctr">
            <a:spAutoFit/>
          </a:bodyPr>
          <a:lstStyle/>
          <a:p>
            <a:endParaRPr lang="en-GB" sz="100" noProof="0" dirty="0">
              <a:latin typeface="UniCredit" panose="02000506040000020004" pitchFamily="2" charset="0"/>
              <a:cs typeface="Arial" panose="020B0604020202020204" pitchFamily="34" charset="0"/>
            </a:endParaRPr>
          </a:p>
        </p:txBody>
      </p:sp>
      <p:sp>
        <p:nvSpPr>
          <p:cNvPr id="6" name="SlideNumber"/>
          <p:cNvSpPr>
            <a:spLocks noGrp="1"/>
          </p:cNvSpPr>
          <p:nvPr>
            <p:ph type="sldNum" sz="quarter" idx="4"/>
          </p:nvPr>
        </p:nvSpPr>
        <p:spPr>
          <a:xfrm>
            <a:off x="270000" y="4604400"/>
            <a:ext cx="270000" cy="360000"/>
          </a:xfrm>
          <a:prstGeom prst="rect">
            <a:avLst/>
          </a:prstGeom>
        </p:spPr>
        <p:txBody>
          <a:bodyPr vert="horz" lIns="0" tIns="0" rIns="0" bIns="0" rtlCol="0" anchor="ctr"/>
          <a:lstStyle>
            <a:lvl1pPr algn="l" fontAlgn="auto">
              <a:spcBef>
                <a:spcPts val="0"/>
              </a:spcBef>
              <a:spcAft>
                <a:spcPts val="0"/>
              </a:spcAft>
              <a:defRPr sz="900" baseline="0" smtClean="0">
                <a:solidFill>
                  <a:srgbClr val="00AFD0"/>
                </a:solidFill>
                <a:latin typeface="+mn-lt"/>
                <a:cs typeface="Arial" panose="020B0604020202020204" pitchFamily="34" charset="0"/>
              </a:defRPr>
            </a:lvl1pPr>
          </a:lstStyle>
          <a:p>
            <a:fld id="{9E8169F0-646E-455B-AF5A-6D6C02EAEAF6}" type="slidenum">
              <a:rPr lang="en-GB" noProof="1" smtClean="0"/>
              <a:pPr/>
              <a:t>‹#›</a:t>
            </a:fld>
            <a:endParaRPr lang="en-GB" noProof="1"/>
          </a:p>
        </p:txBody>
      </p:sp>
      <p:sp>
        <p:nvSpPr>
          <p:cNvPr id="3" name="Text"/>
          <p:cNvSpPr>
            <a:spLocks noGrp="1"/>
          </p:cNvSpPr>
          <p:nvPr>
            <p:ph type="body" idx="1"/>
          </p:nvPr>
        </p:nvSpPr>
        <p:spPr>
          <a:xfrm>
            <a:off x="270000" y="946800"/>
            <a:ext cx="8679600" cy="3312000"/>
          </a:xfrm>
          <a:prstGeom prst="rect">
            <a:avLst/>
          </a:prstGeom>
        </p:spPr>
        <p:txBody>
          <a:bodyPr vert="horz" lIns="0" tIns="0" rIns="0" bIns="0" rtlCol="0">
            <a:normAutofit/>
          </a:body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p:nvPr>
        </p:nvSpPr>
        <p:spPr>
          <a:xfrm>
            <a:off x="270000" y="0"/>
            <a:ext cx="8679600" cy="702000"/>
          </a:xfrm>
          <a:prstGeom prst="rect">
            <a:avLst/>
          </a:prstGeom>
        </p:spPr>
        <p:txBody>
          <a:bodyPr vert="horz" lIns="0" tIns="0" rIns="0" bIns="0" rtlCol="0" anchor="ctr">
            <a:noAutofit/>
          </a:bodyPr>
          <a:lstStyle/>
          <a:p>
            <a:pPr lvl="0">
              <a:lnSpc>
                <a:spcPts val="2400"/>
              </a:lnSpc>
            </a:pPr>
            <a:r>
              <a:rPr lang="en-GB" noProof="0" dirty="0"/>
              <a:t>Insert title</a:t>
            </a:r>
          </a:p>
        </p:txBody>
      </p:sp>
      <p:pic>
        <p:nvPicPr>
          <p:cNvPr id="7" name="Picture 6">
            <a:extLst>
              <a:ext uri="{FF2B5EF4-FFF2-40B4-BE49-F238E27FC236}">
                <a16:creationId xmlns="" xmlns:a16="http://schemas.microsoft.com/office/drawing/2014/main" id="{826C22FA-B409-4EB0-A1F6-840D35CC8083}"/>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8593200" y="4601111"/>
            <a:ext cx="362713" cy="362713"/>
          </a:xfrm>
          <a:prstGeom prst="rect">
            <a:avLst/>
          </a:prstGeom>
        </p:spPr>
      </p:pic>
      <p:sp>
        <p:nvSpPr>
          <p:cNvPr id="4" name="fl"/>
          <p:cNvSpPr txBox="1"/>
          <p:nvPr userDrawn="1"/>
        </p:nvSpPr>
        <p:spPr>
          <a:xfrm>
            <a:off x="0" y="4747260"/>
            <a:ext cx="9144000" cy="30008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xmlns="" val="41217253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7" r:id="rId6"/>
    <p:sldLayoutId id="2147483710" r:id="rId7"/>
    <p:sldLayoutId id="2147483714" r:id="rId8"/>
    <p:sldLayoutId id="2147483711" r:id="rId9"/>
    <p:sldLayoutId id="2147483712" r:id="rId10"/>
    <p:sldLayoutId id="2147483702" r:id="rId11"/>
    <p:sldLayoutId id="2147483703" r:id="rId12"/>
    <p:sldLayoutId id="2147483704" r:id="rId13"/>
    <p:sldLayoutId id="2147483709" r:id="rId14"/>
  </p:sldLayoutIdLst>
  <p:hf hdr="0" dt="0"/>
  <p:txStyles>
    <p:titleStyle>
      <a:lvl1pPr algn="l" rtl="0" eaLnBrk="1" fontAlgn="base" hangingPunct="1">
        <a:spcBef>
          <a:spcPct val="0"/>
        </a:spcBef>
        <a:spcAft>
          <a:spcPct val="0"/>
        </a:spcAft>
        <a:defRPr lang="en-GB" sz="24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p:titleStyle>
    <p:bodyStyle>
      <a:lvl1pPr marL="176396" marR="0" indent="-1763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1pPr>
      <a:lvl2pPr marL="626384" marR="0" indent="-1691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2pPr>
      <a:lvl3pPr marL="1079973" marR="0" indent="-1655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3pPr>
      <a:lvl4pPr marL="1522762" marR="0" indent="-1511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4pPr>
      <a:lvl5pPr marL="1972751" marR="0" indent="-143996" algn="l" defTabSz="342875" rtl="0" eaLnBrk="1" fontAlgn="auto" latinLnBrk="0" hangingPunct="1">
        <a:lnSpc>
          <a:spcPct val="100000"/>
        </a:lnSpc>
        <a:spcBef>
          <a:spcPct val="20000"/>
        </a:spcBef>
        <a:spcAft>
          <a:spcPts val="0"/>
        </a:spcAft>
        <a:buClr>
          <a:srgbClr val="E1061C"/>
        </a:buClr>
        <a:buSzTx/>
        <a:buFont typeface="Arial"/>
        <a:buChar char="•"/>
        <a:tabLst/>
        <a:defRPr sz="1600" kern="1200" baseline="0">
          <a:solidFill>
            <a:schemeClr val="tx1"/>
          </a:solidFill>
          <a:latin typeface="+mn-lt"/>
          <a:ea typeface="+mn-ea"/>
          <a:cs typeface="Arial" panose="020B0604020202020204" pitchFamily="34" charset="0"/>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21EFE370-0BE5-4A79-963A-E702EE2423D9}"/>
              </a:ext>
            </a:extLst>
          </p:cNvPr>
          <p:cNvSpPr>
            <a:spLocks noGrp="1"/>
          </p:cNvSpPr>
          <p:nvPr>
            <p:ph type="body" sz="quarter" idx="13"/>
          </p:nvPr>
        </p:nvSpPr>
        <p:spPr/>
        <p:txBody>
          <a:bodyPr/>
          <a:lstStyle/>
          <a:p>
            <a:r>
              <a:rPr lang="en-US" dirty="0" smtClean="0">
                <a:latin typeface="Arial" pitchFamily="34" charset="0"/>
              </a:rPr>
              <a:t>UniCredit </a:t>
            </a:r>
            <a:r>
              <a:rPr lang="en-US" dirty="0">
                <a:latin typeface="Arial" pitchFamily="34" charset="0"/>
              </a:rPr>
              <a:t>Bank S.A.   Public information  </a:t>
            </a:r>
          </a:p>
          <a:p>
            <a:endParaRPr lang="en-US" dirty="0">
              <a:latin typeface="Arial" pitchFamily="34" charset="0"/>
            </a:endParaRPr>
          </a:p>
        </p:txBody>
      </p:sp>
      <p:sp>
        <p:nvSpPr>
          <p:cNvPr id="6" name="Text Placeholder 5">
            <a:extLst>
              <a:ext uri="{FF2B5EF4-FFF2-40B4-BE49-F238E27FC236}">
                <a16:creationId xmlns="" xmlns:a16="http://schemas.microsoft.com/office/drawing/2014/main" id="{E264125B-6AD9-4824-8735-6466ECE01ED0}"/>
              </a:ext>
            </a:extLst>
          </p:cNvPr>
          <p:cNvSpPr>
            <a:spLocks noGrp="1"/>
          </p:cNvSpPr>
          <p:nvPr>
            <p:ph type="body" sz="quarter" idx="18"/>
          </p:nvPr>
        </p:nvSpPr>
        <p:spPr/>
        <p:txBody>
          <a:bodyPr/>
          <a:lstStyle/>
          <a:p>
            <a:r>
              <a:rPr lang="en-US" dirty="0">
                <a:latin typeface="Arial" pitchFamily="34" charset="0"/>
              </a:rPr>
              <a:t>Bucharest, 21</a:t>
            </a:r>
            <a:r>
              <a:rPr lang="en-US" baseline="30000" dirty="0">
                <a:latin typeface="Arial" pitchFamily="34" charset="0"/>
              </a:rPr>
              <a:t>st</a:t>
            </a:r>
            <a:r>
              <a:rPr lang="en-US" dirty="0">
                <a:latin typeface="Arial" pitchFamily="34" charset="0"/>
              </a:rPr>
              <a:t> of </a:t>
            </a:r>
            <a:r>
              <a:rPr lang="en-US" dirty="0" smtClean="0">
                <a:latin typeface="Arial" pitchFamily="34" charset="0"/>
              </a:rPr>
              <a:t>March 2018</a:t>
            </a:r>
            <a:endParaRPr lang="en-US" dirty="0">
              <a:latin typeface="Arial" pitchFamily="34" charset="0"/>
            </a:endParaRPr>
          </a:p>
        </p:txBody>
      </p:sp>
      <p:sp>
        <p:nvSpPr>
          <p:cNvPr id="5" name="Text Placeholder 4">
            <a:extLst>
              <a:ext uri="{FF2B5EF4-FFF2-40B4-BE49-F238E27FC236}">
                <a16:creationId xmlns="" xmlns:a16="http://schemas.microsoft.com/office/drawing/2014/main" id="{14B1F441-B33F-483B-A937-25D402AD821A}"/>
              </a:ext>
            </a:extLst>
          </p:cNvPr>
          <p:cNvSpPr>
            <a:spLocks noGrp="1"/>
          </p:cNvSpPr>
          <p:nvPr>
            <p:ph type="body" sz="quarter" idx="17"/>
          </p:nvPr>
        </p:nvSpPr>
        <p:spPr/>
        <p:txBody>
          <a:bodyPr/>
          <a:lstStyle/>
          <a:p>
            <a:r>
              <a:rPr lang="ro-RO" noProof="1" smtClean="0">
                <a:latin typeface="Arial" pitchFamily="34" charset="0"/>
              </a:rPr>
              <a:t>Delia Străchinescu, Legal Division</a:t>
            </a:r>
          </a:p>
          <a:p>
            <a:endParaRPr lang="en-US" dirty="0">
              <a:latin typeface="Arial" pitchFamily="34" charset="0"/>
            </a:endParaRPr>
          </a:p>
        </p:txBody>
      </p:sp>
      <p:sp>
        <p:nvSpPr>
          <p:cNvPr id="3" name="Text Placeholder 2">
            <a:extLst>
              <a:ext uri="{FF2B5EF4-FFF2-40B4-BE49-F238E27FC236}">
                <a16:creationId xmlns="" xmlns:a16="http://schemas.microsoft.com/office/drawing/2014/main" id="{B473933C-927A-4A18-896B-57C22E8AB352}"/>
              </a:ext>
            </a:extLst>
          </p:cNvPr>
          <p:cNvSpPr>
            <a:spLocks noGrp="1"/>
          </p:cNvSpPr>
          <p:nvPr>
            <p:ph type="body" sz="quarter" idx="12"/>
          </p:nvPr>
        </p:nvSpPr>
        <p:spPr>
          <a:xfrm>
            <a:off x="450000" y="2195630"/>
            <a:ext cx="8287200" cy="626400"/>
          </a:xfrm>
        </p:spPr>
        <p:txBody>
          <a:bodyPr>
            <a:normAutofit/>
          </a:bodyPr>
          <a:lstStyle/>
          <a:p>
            <a:r>
              <a:rPr lang="en-US" sz="2000" b="1" dirty="0" smtClean="0">
                <a:latin typeface="Arial" pitchFamily="34" charset="0"/>
              </a:rPr>
              <a:t>From questions to answers</a:t>
            </a:r>
            <a:endParaRPr lang="en-US" sz="2000" b="1" dirty="0">
              <a:latin typeface="Arial" pitchFamily="34" charset="0"/>
            </a:endParaRPr>
          </a:p>
        </p:txBody>
      </p:sp>
      <p:sp>
        <p:nvSpPr>
          <p:cNvPr id="2" name="Title 1">
            <a:extLst>
              <a:ext uri="{FF2B5EF4-FFF2-40B4-BE49-F238E27FC236}">
                <a16:creationId xmlns="" xmlns:a16="http://schemas.microsoft.com/office/drawing/2014/main" id="{9ADA0B12-3324-4FA9-B78D-B0E6EDC6D78D}"/>
              </a:ext>
            </a:extLst>
          </p:cNvPr>
          <p:cNvSpPr>
            <a:spLocks noGrp="1"/>
          </p:cNvSpPr>
          <p:nvPr>
            <p:ph type="title"/>
          </p:nvPr>
        </p:nvSpPr>
        <p:spPr/>
        <p:txBody>
          <a:bodyPr/>
          <a:lstStyle/>
          <a:p>
            <a:r>
              <a:rPr lang="it-IT" dirty="0">
                <a:latin typeface="Arial" pitchFamily="34" charset="0"/>
              </a:rPr>
              <a:t>GDPR - New Data Protection Regulation</a:t>
            </a:r>
            <a:endParaRPr lang="en-US" dirty="0">
              <a:latin typeface="Arial" pitchFamily="34" charset="0"/>
            </a:endParaRPr>
          </a:p>
        </p:txBody>
      </p:sp>
    </p:spTree>
    <p:extLst>
      <p:ext uri="{BB962C8B-B14F-4D97-AF65-F5344CB8AC3E}">
        <p14:creationId xmlns:p14="http://schemas.microsoft.com/office/powerpoint/2010/main" xmlns="" val="27540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10</a:t>
            </a:fld>
            <a:endParaRPr lang="en-GB" noProof="1"/>
          </a:p>
        </p:txBody>
      </p:sp>
      <p:sp>
        <p:nvSpPr>
          <p:cNvPr id="5" name="TextBox 4"/>
          <p:cNvSpPr txBox="1"/>
          <p:nvPr/>
        </p:nvSpPr>
        <p:spPr>
          <a:xfrm>
            <a:off x="2772469" y="2054207"/>
            <a:ext cx="3599062" cy="861774"/>
          </a:xfrm>
          <a:prstGeom prst="rect">
            <a:avLst/>
          </a:prstGeom>
          <a:noFill/>
        </p:spPr>
        <p:txBody>
          <a:bodyPr wrap="none" rtlCol="0">
            <a:spAutoFit/>
          </a:bodyPr>
          <a:lstStyle/>
          <a:p>
            <a:r>
              <a:rPr lang="en-US" sz="5000" b="1" dirty="0" smtClean="0">
                <a:solidFill>
                  <a:srgbClr val="FF0000"/>
                </a:solidFill>
                <a:latin typeface="Arial" pitchFamily="34" charset="0"/>
                <a:cs typeface="Arial" pitchFamily="34" charset="0"/>
              </a:rPr>
              <a:t>Thank you!</a:t>
            </a:r>
            <a:endParaRPr lang="en-US" sz="5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2</a:t>
            </a:fld>
            <a:endParaRPr lang="en-GB" noProof="1"/>
          </a:p>
        </p:txBody>
      </p:sp>
      <p:sp>
        <p:nvSpPr>
          <p:cNvPr id="6" name="Title 5"/>
          <p:cNvSpPr>
            <a:spLocks noGrp="1"/>
          </p:cNvSpPr>
          <p:nvPr>
            <p:ph type="title"/>
          </p:nvPr>
        </p:nvSpPr>
        <p:spPr>
          <a:xfrm>
            <a:off x="4386726" y="1196980"/>
            <a:ext cx="3895200" cy="1101600"/>
          </a:xfrm>
        </p:spPr>
        <p:txBody>
          <a:bodyPr/>
          <a:lstStyle/>
          <a:p>
            <a:r>
              <a:rPr lang="en-US" sz="2500" dirty="0" smtClean="0">
                <a:latin typeface="Arial" pitchFamily="34" charset="0"/>
              </a:rPr>
              <a:t>Do our </a:t>
            </a:r>
            <a:r>
              <a:rPr lang="ro-RO" sz="2500" dirty="0" smtClean="0">
                <a:latin typeface="Arial" pitchFamily="34" charset="0"/>
              </a:rPr>
              <a:t>company’s employees know exactly what the new privacy rules mean and what is their impact on the internal processes?</a:t>
            </a:r>
            <a:endParaRPr lang="en-US" sz="2500" dirty="0" smtClean="0">
              <a:latin typeface="Arial" pitchFamily="34" charset="0"/>
            </a:endParaRPr>
          </a:p>
        </p:txBody>
      </p:sp>
      <p:pic>
        <p:nvPicPr>
          <p:cNvPr id="9" name="Picture 8" descr="angajat.jpg"/>
          <p:cNvPicPr>
            <a:picLocks noChangeAspect="1"/>
          </p:cNvPicPr>
          <p:nvPr/>
        </p:nvPicPr>
        <p:blipFill>
          <a:blip r:embed="rId2" cstate="print"/>
          <a:stretch>
            <a:fillRect/>
          </a:stretch>
        </p:blipFill>
        <p:spPr>
          <a:xfrm>
            <a:off x="244585" y="288669"/>
            <a:ext cx="4125613" cy="4099911"/>
          </a:xfrm>
          <a:prstGeom prst="rect">
            <a:avLst/>
          </a:prstGeom>
        </p:spPr>
      </p:pic>
    </p:spTree>
    <p:extLst>
      <p:ext uri="{BB962C8B-B14F-4D97-AF65-F5344CB8AC3E}">
        <p14:creationId xmlns:p14="http://schemas.microsoft.com/office/powerpoint/2010/main" xmlns="" val="154627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3</a:t>
            </a:fld>
            <a:endParaRPr lang="en-GB" noProof="1"/>
          </a:p>
        </p:txBody>
      </p:sp>
      <p:sp>
        <p:nvSpPr>
          <p:cNvPr id="5" name="Content Placeholder 4"/>
          <p:cNvSpPr>
            <a:spLocks noGrp="1"/>
          </p:cNvSpPr>
          <p:nvPr>
            <p:ph sz="quarter" idx="15"/>
          </p:nvPr>
        </p:nvSpPr>
        <p:spPr>
          <a:xfrm>
            <a:off x="269876" y="946800"/>
            <a:ext cx="6386106" cy="3312000"/>
          </a:xfrm>
        </p:spPr>
        <p:txBody>
          <a:bodyPr>
            <a:noAutofit/>
          </a:bodyPr>
          <a:lstStyle/>
          <a:p>
            <a:pPr marL="0" indent="0">
              <a:buNone/>
            </a:pPr>
            <a:r>
              <a:rPr lang="en-US" sz="1400" dirty="0" smtClean="0">
                <a:latin typeface="Arial" pitchFamily="34" charset="0"/>
              </a:rPr>
              <a:t>E</a:t>
            </a:r>
            <a:r>
              <a:rPr lang="ro-RO" sz="1400" dirty="0" smtClean="0">
                <a:latin typeface="Arial" pitchFamily="34" charset="0"/>
              </a:rPr>
              <a:t>mployees of the Controller involved in data processing should be aware of the importance of complying</a:t>
            </a:r>
            <a:r>
              <a:rPr lang="en-US" sz="1400" dirty="0" smtClean="0">
                <a:latin typeface="Arial" pitchFamily="34" charset="0"/>
              </a:rPr>
              <a:t>  </a:t>
            </a:r>
            <a:r>
              <a:rPr lang="ro-RO" sz="1400" dirty="0" smtClean="0">
                <a:latin typeface="Arial" pitchFamily="34" charset="0"/>
              </a:rPr>
              <a:t>with data protection rules whenever they </a:t>
            </a:r>
            <a:r>
              <a:rPr lang="en-US" sz="1400" dirty="0" smtClean="0">
                <a:latin typeface="Arial" pitchFamily="34" charset="0"/>
              </a:rPr>
              <a:t>process personal data irrespective of the way they are doing it</a:t>
            </a:r>
            <a:r>
              <a:rPr lang="ro-RO" sz="1400" dirty="0" smtClean="0">
                <a:latin typeface="Arial" pitchFamily="34" charset="0"/>
              </a:rPr>
              <a:t>. </a:t>
            </a:r>
            <a:endParaRPr lang="en-US" sz="1400" dirty="0" smtClean="0">
              <a:latin typeface="Arial" pitchFamily="34" charset="0"/>
            </a:endParaRPr>
          </a:p>
          <a:p>
            <a:pPr marL="0" indent="0">
              <a:buNone/>
            </a:pPr>
            <a:endParaRPr lang="en-US" sz="1400" dirty="0" smtClean="0">
              <a:latin typeface="Arial" pitchFamily="34" charset="0"/>
            </a:endParaRPr>
          </a:p>
          <a:p>
            <a:pPr marL="0" indent="0">
              <a:buNone/>
            </a:pPr>
            <a:r>
              <a:rPr lang="en-US" sz="1400" b="1" dirty="0" smtClean="0">
                <a:latin typeface="Arial" pitchFamily="34" charset="0"/>
              </a:rPr>
              <a:t>T</a:t>
            </a:r>
            <a:r>
              <a:rPr lang="ro-RO" sz="1400" b="1" dirty="0" smtClean="0">
                <a:latin typeface="Arial" pitchFamily="34" charset="0"/>
              </a:rPr>
              <a:t>he importance </a:t>
            </a:r>
            <a:r>
              <a:rPr lang="en-US" sz="1400" b="1" dirty="0" smtClean="0">
                <a:latin typeface="Arial" pitchFamily="34" charset="0"/>
              </a:rPr>
              <a:t>resides in</a:t>
            </a:r>
            <a:r>
              <a:rPr lang="ro-RO" sz="1400" b="1" dirty="0" smtClean="0">
                <a:latin typeface="Arial" pitchFamily="34" charset="0"/>
              </a:rPr>
              <a:t>:</a:t>
            </a:r>
            <a:endParaRPr lang="en-US" sz="1400" b="1" dirty="0" smtClean="0">
              <a:latin typeface="Arial" pitchFamily="34" charset="0"/>
            </a:endParaRPr>
          </a:p>
          <a:p>
            <a:pPr marL="0" indent="0">
              <a:buSzPct val="150000"/>
              <a:buFont typeface="Arial" pitchFamily="34" charset="0"/>
              <a:buChar char="•"/>
            </a:pPr>
            <a:r>
              <a:rPr lang="en-US" sz="1400" b="1" dirty="0" smtClean="0">
                <a:latin typeface="Arial" pitchFamily="34" charset="0"/>
              </a:rPr>
              <a:t> </a:t>
            </a:r>
            <a:r>
              <a:rPr lang="ro-RO" sz="1400" dirty="0" smtClean="0">
                <a:latin typeface="Arial" pitchFamily="34" charset="0"/>
              </a:rPr>
              <a:t>the </a:t>
            </a:r>
            <a:r>
              <a:rPr lang="en-US" sz="1400" dirty="0" smtClean="0">
                <a:latin typeface="Arial" pitchFamily="34" charset="0"/>
              </a:rPr>
              <a:t>general </a:t>
            </a:r>
            <a:r>
              <a:rPr lang="ro-RO" sz="1400" dirty="0" smtClean="0">
                <a:latin typeface="Arial" pitchFamily="34" charset="0"/>
              </a:rPr>
              <a:t>interest protected by the Regulation</a:t>
            </a:r>
            <a:r>
              <a:rPr lang="en-US" sz="1400" dirty="0" smtClean="0">
                <a:latin typeface="Arial" pitchFamily="34" charset="0"/>
              </a:rPr>
              <a:t>, namely,</a:t>
            </a:r>
            <a:r>
              <a:rPr lang="ro-RO" sz="1400" dirty="0" smtClean="0">
                <a:latin typeface="Arial" pitchFamily="34" charset="0"/>
              </a:rPr>
              <a:t> to ensure the protection of the </a:t>
            </a:r>
            <a:r>
              <a:rPr lang="en-US" sz="1400" dirty="0" smtClean="0">
                <a:latin typeface="Arial" pitchFamily="34" charset="0"/>
              </a:rPr>
              <a:t>f</a:t>
            </a:r>
            <a:r>
              <a:rPr lang="ro-RO" sz="1400" dirty="0" smtClean="0">
                <a:latin typeface="Arial" pitchFamily="34" charset="0"/>
              </a:rPr>
              <a:t>undamental rights and</a:t>
            </a:r>
            <a:r>
              <a:rPr lang="en-US" sz="1400" dirty="0" smtClean="0">
                <a:latin typeface="Arial" pitchFamily="34" charset="0"/>
              </a:rPr>
              <a:t> </a:t>
            </a:r>
            <a:r>
              <a:rPr lang="ro-RO" sz="1400" dirty="0" smtClean="0">
                <a:latin typeface="Arial" pitchFamily="34" charset="0"/>
              </a:rPr>
              <a:t>freedoms of individuals with regard to the processing of their personal data</a:t>
            </a:r>
            <a:r>
              <a:rPr lang="en-US" sz="1400" dirty="0" smtClean="0">
                <a:latin typeface="Arial" pitchFamily="34" charset="0"/>
              </a:rPr>
              <a:t>; </a:t>
            </a:r>
          </a:p>
          <a:p>
            <a:pPr marL="0" indent="0">
              <a:buSzPct val="150000"/>
              <a:buFont typeface="Arial" pitchFamily="34" charset="0"/>
              <a:buChar char="•"/>
            </a:pPr>
            <a:r>
              <a:rPr lang="ro-RO" sz="1400" dirty="0" smtClean="0">
                <a:latin typeface="Arial" pitchFamily="34" charset="0"/>
              </a:rPr>
              <a:t>severe sanctioning regime applicable to non-compliance with the requirements of the Regulation. </a:t>
            </a:r>
            <a:endParaRPr lang="en-US" sz="1400" dirty="0" smtClean="0">
              <a:latin typeface="Arial" pitchFamily="34" charset="0"/>
            </a:endParaRPr>
          </a:p>
          <a:p>
            <a:pPr marL="0" indent="0">
              <a:buSzPct val="150000"/>
              <a:buFont typeface="Arial" pitchFamily="34" charset="0"/>
              <a:buChar char="•"/>
            </a:pPr>
            <a:r>
              <a:rPr lang="ro-RO" sz="1400" dirty="0" smtClean="0">
                <a:latin typeface="Arial" pitchFamily="34" charset="0"/>
              </a:rPr>
              <a:t>The maximum limit of the fine is up to EUR 20 million or 4% of the annual global turnover for breaching th</a:t>
            </a:r>
            <a:r>
              <a:rPr lang="en-US" sz="1400" dirty="0" smtClean="0">
                <a:latin typeface="Arial" pitchFamily="34" charset="0"/>
              </a:rPr>
              <a:t>e</a:t>
            </a:r>
            <a:r>
              <a:rPr lang="ro-RO" sz="1400" dirty="0" smtClean="0">
                <a:latin typeface="Arial" pitchFamily="34" charset="0"/>
              </a:rPr>
              <a:t> obligations</a:t>
            </a:r>
            <a:r>
              <a:rPr lang="en-US" sz="1400" dirty="0" smtClean="0">
                <a:latin typeface="Arial" pitchFamily="34" charset="0"/>
              </a:rPr>
              <a:t>.</a:t>
            </a:r>
          </a:p>
        </p:txBody>
      </p:sp>
      <p:sp>
        <p:nvSpPr>
          <p:cNvPr id="6" name="Title 5"/>
          <p:cNvSpPr>
            <a:spLocks noGrp="1"/>
          </p:cNvSpPr>
          <p:nvPr>
            <p:ph type="title"/>
          </p:nvPr>
        </p:nvSpPr>
        <p:spPr/>
        <p:txBody>
          <a:bodyPr/>
          <a:lstStyle/>
          <a:p>
            <a:r>
              <a:rPr lang="ro-RO" dirty="0" smtClean="0">
                <a:latin typeface="Arial" pitchFamily="34" charset="0"/>
              </a:rPr>
              <a:t>Why do we have to comply with the rules on personal data protection?</a:t>
            </a:r>
            <a:endParaRPr lang="en-US" dirty="0">
              <a:latin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1043" y="771264"/>
            <a:ext cx="2266740" cy="2434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4</a:t>
            </a:fld>
            <a:endParaRPr lang="en-GB" noProof="1"/>
          </a:p>
        </p:txBody>
      </p:sp>
      <p:sp>
        <p:nvSpPr>
          <p:cNvPr id="6" name="Title 5"/>
          <p:cNvSpPr>
            <a:spLocks noGrp="1"/>
          </p:cNvSpPr>
          <p:nvPr>
            <p:ph type="title"/>
          </p:nvPr>
        </p:nvSpPr>
        <p:spPr/>
        <p:txBody>
          <a:bodyPr/>
          <a:lstStyle/>
          <a:p>
            <a:r>
              <a:rPr lang="en-US" dirty="0" smtClean="0">
                <a:latin typeface="Arial" pitchFamily="34" charset="0"/>
              </a:rPr>
              <a:t>Am I authorized to access and process the data I operate?</a:t>
            </a:r>
          </a:p>
        </p:txBody>
      </p:sp>
      <p:pic>
        <p:nvPicPr>
          <p:cNvPr id="12" name="Picture 4"/>
          <p:cNvPicPr>
            <a:picLocks noChangeAspect="1" noChangeArrowheads="1"/>
          </p:cNvPicPr>
          <p:nvPr/>
        </p:nvPicPr>
        <p:blipFill>
          <a:blip r:embed="rId2" cstate="print"/>
          <a:srcRect l="30674" t="30565" r="31514" b="26013"/>
          <a:stretch>
            <a:fillRect/>
          </a:stretch>
        </p:blipFill>
        <p:spPr bwMode="auto">
          <a:xfrm>
            <a:off x="5731327" y="1236017"/>
            <a:ext cx="2957611" cy="2402664"/>
          </a:xfrm>
          <a:prstGeom prst="rect">
            <a:avLst/>
          </a:prstGeom>
          <a:noFill/>
          <a:ln w="9525">
            <a:noFill/>
            <a:miter lim="800000"/>
            <a:headEnd/>
            <a:tailEnd/>
          </a:ln>
        </p:spPr>
      </p:pic>
      <p:sp>
        <p:nvSpPr>
          <p:cNvPr id="10" name="Content Placeholder 9"/>
          <p:cNvSpPr>
            <a:spLocks noGrp="1"/>
          </p:cNvSpPr>
          <p:nvPr>
            <p:ph sz="quarter" idx="15"/>
          </p:nvPr>
        </p:nvSpPr>
        <p:spPr/>
        <p:txBody>
          <a:bodyPr/>
          <a:lstStyle/>
          <a:p>
            <a:pPr>
              <a:buNone/>
            </a:pPr>
            <a:endParaRPr lang="en-US" sz="1400" b="1" dirty="0" smtClean="0">
              <a:latin typeface="Comic Sans MS" pitchFamily="66" charset="0"/>
            </a:endParaRPr>
          </a:p>
          <a:p>
            <a:pPr>
              <a:buNone/>
            </a:pPr>
            <a:endParaRPr lang="en-US" sz="1400" dirty="0" smtClean="0">
              <a:latin typeface="Comic Sans MS" pitchFamily="66" charset="0"/>
            </a:endParaRPr>
          </a:p>
          <a:p>
            <a:pPr>
              <a:buNone/>
            </a:pPr>
            <a:endParaRPr lang="en-US" sz="1400" dirty="0" smtClean="0">
              <a:latin typeface="Arial" pitchFamily="34" charset="0"/>
            </a:endParaRPr>
          </a:p>
          <a:p>
            <a:pPr>
              <a:buNone/>
            </a:pPr>
            <a:r>
              <a:rPr lang="en-US" sz="1400" dirty="0" smtClean="0">
                <a:latin typeface="Arial" pitchFamily="34" charset="0"/>
              </a:rPr>
              <a:t>The answer should be found, first of all, in the internal procedures or </a:t>
            </a:r>
          </a:p>
          <a:p>
            <a:pPr>
              <a:buNone/>
            </a:pPr>
            <a:r>
              <a:rPr lang="en-US" sz="1400" dirty="0" smtClean="0">
                <a:latin typeface="Arial" pitchFamily="34" charset="0"/>
              </a:rPr>
              <a:t>other written materials made available to employees, elaborated by </a:t>
            </a:r>
          </a:p>
          <a:p>
            <a:pPr>
              <a:buNone/>
            </a:pPr>
            <a:r>
              <a:rPr lang="en-US" sz="1400" dirty="0" smtClean="0">
                <a:latin typeface="Arial" pitchFamily="34" charset="0"/>
              </a:rPr>
              <a:t>the employer following a thorough analysis in order to re-identify </a:t>
            </a:r>
          </a:p>
          <a:p>
            <a:pPr>
              <a:buNone/>
            </a:pPr>
            <a:r>
              <a:rPr lang="en-US" sz="1400" dirty="0" smtClean="0">
                <a:latin typeface="Arial" pitchFamily="34" charset="0"/>
              </a:rPr>
              <a:t>the structures and employees whose duties involve processing of </a:t>
            </a:r>
          </a:p>
          <a:p>
            <a:pPr>
              <a:buNone/>
            </a:pPr>
            <a:r>
              <a:rPr lang="en-US" sz="1400" dirty="0" smtClean="0">
                <a:latin typeface="Arial" pitchFamily="34" charset="0"/>
              </a:rPr>
              <a:t>personal data on different categories of targeted persons </a:t>
            </a:r>
          </a:p>
          <a:p>
            <a:pPr>
              <a:buNone/>
            </a:pPr>
            <a:r>
              <a:rPr lang="en-US" sz="1400" dirty="0" smtClean="0">
                <a:latin typeface="Arial" pitchFamily="34" charset="0"/>
              </a:rPr>
              <a:t>(e.g.: clients, suppliers, employees, etc.).</a:t>
            </a:r>
          </a:p>
          <a:p>
            <a:endParaRPr lang="en-US" sz="1400" dirty="0" smtClean="0">
              <a:latin typeface="Arial" pitchFamily="34" charset="0"/>
            </a:endParaRPr>
          </a:p>
          <a:p>
            <a:endParaRPr lang="en-US" dirty="0"/>
          </a:p>
        </p:txBody>
      </p:sp>
    </p:spTree>
    <p:extLst>
      <p:ext uri="{BB962C8B-B14F-4D97-AF65-F5344CB8AC3E}">
        <p14:creationId xmlns:p14="http://schemas.microsoft.com/office/powerpoint/2010/main" xmlns="" val="42299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5</a:t>
            </a:fld>
            <a:endParaRPr lang="en-GB" noProof="1"/>
          </a:p>
        </p:txBody>
      </p:sp>
      <p:sp>
        <p:nvSpPr>
          <p:cNvPr id="5" name="Content Placeholder 4"/>
          <p:cNvSpPr>
            <a:spLocks noGrp="1"/>
          </p:cNvSpPr>
          <p:nvPr>
            <p:ph sz="quarter" idx="15"/>
          </p:nvPr>
        </p:nvSpPr>
        <p:spPr/>
        <p:txBody>
          <a:bodyPr>
            <a:noAutofit/>
          </a:bodyPr>
          <a:lstStyle/>
          <a:p>
            <a:pPr>
              <a:buNone/>
            </a:pPr>
            <a:r>
              <a:rPr lang="en-US" sz="1400" b="1" dirty="0" smtClean="0">
                <a:latin typeface="Arial" pitchFamily="34" charset="0"/>
              </a:rPr>
              <a:t>After reviewing the activity of the organizational structures and regulating within the internal procedures:</a:t>
            </a:r>
          </a:p>
          <a:p>
            <a:pPr marL="738160" lvl="1" indent="-400050">
              <a:buSzPct val="150000"/>
              <a:buFont typeface="Arial" pitchFamily="34" charset="0"/>
              <a:buChar char="•"/>
            </a:pPr>
            <a:r>
              <a:rPr lang="en-US" sz="1400" dirty="0" smtClean="0">
                <a:latin typeface="Arial" pitchFamily="34" charset="0"/>
              </a:rPr>
              <a:t>the categories of personal data that their employees can process and </a:t>
            </a:r>
          </a:p>
          <a:p>
            <a:pPr marL="738160" lvl="1" indent="-400050">
              <a:buSzPct val="150000"/>
              <a:buFont typeface="Arial" pitchFamily="34" charset="0"/>
              <a:buChar char="•"/>
            </a:pPr>
            <a:r>
              <a:rPr lang="en-US" sz="1400" dirty="0" smtClean="0">
                <a:latin typeface="Arial" pitchFamily="34" charset="0"/>
              </a:rPr>
              <a:t>the way in which the processing is carried out</a:t>
            </a:r>
          </a:p>
          <a:p>
            <a:pPr marL="400050" indent="-400050">
              <a:buNone/>
            </a:pPr>
            <a:endParaRPr lang="en-US" sz="1400" dirty="0" smtClean="0">
              <a:latin typeface="Arial" pitchFamily="34" charset="0"/>
            </a:endParaRPr>
          </a:p>
          <a:p>
            <a:pPr marL="400050" indent="-400050">
              <a:buNone/>
            </a:pPr>
            <a:r>
              <a:rPr lang="en-US" sz="1400" dirty="0" smtClean="0">
                <a:latin typeface="Arial" pitchFamily="34" charset="0"/>
              </a:rPr>
              <a:t>...</a:t>
            </a:r>
            <a:r>
              <a:rPr lang="en-US" sz="1400" b="1" dirty="0" smtClean="0">
                <a:latin typeface="Arial" pitchFamily="34" charset="0"/>
              </a:rPr>
              <a:t>for each category of employees it should be established and organized </a:t>
            </a:r>
            <a:r>
              <a:rPr lang="en-US" sz="1400" dirty="0" smtClean="0">
                <a:latin typeface="Arial" pitchFamily="34" charset="0"/>
              </a:rPr>
              <a:t>:</a:t>
            </a:r>
          </a:p>
          <a:p>
            <a:pPr lvl="1">
              <a:buSzPct val="150000"/>
              <a:buFont typeface="Arial" pitchFamily="34" charset="0"/>
              <a:buChar char="•"/>
            </a:pPr>
            <a:r>
              <a:rPr lang="en-US" sz="1400" dirty="0" smtClean="0">
                <a:latin typeface="Arial" pitchFamily="34" charset="0"/>
              </a:rPr>
              <a:t>adapted training programs for data processing;</a:t>
            </a:r>
          </a:p>
          <a:p>
            <a:pPr lvl="1">
              <a:buSzPct val="150000"/>
              <a:buFont typeface="Arial" pitchFamily="34" charset="0"/>
              <a:buChar char="•"/>
            </a:pPr>
            <a:r>
              <a:rPr lang="en-US" sz="1400" dirty="0" smtClean="0">
                <a:latin typeface="Arial" pitchFamily="34" charset="0"/>
              </a:rPr>
              <a:t>granting different access rights to personal data (for example, only a limited category of people will have access to information on employee earnings);</a:t>
            </a:r>
          </a:p>
          <a:p>
            <a:pPr lvl="1">
              <a:buSzPct val="150000"/>
              <a:buFont typeface="Arial" pitchFamily="34" charset="0"/>
              <a:buChar char="•"/>
            </a:pPr>
            <a:r>
              <a:rPr lang="en-US" sz="1400" dirty="0" smtClean="0">
                <a:latin typeface="Arial" pitchFamily="34" charset="0"/>
              </a:rPr>
              <a:t>evidence of people who have processed certain personal data;</a:t>
            </a:r>
          </a:p>
          <a:p>
            <a:pPr lvl="1">
              <a:buSzPct val="150000"/>
              <a:buFont typeface="Arial" pitchFamily="34" charset="0"/>
              <a:buChar char="•"/>
            </a:pPr>
            <a:r>
              <a:rPr lang="en-US" sz="1400" dirty="0" smtClean="0">
                <a:latin typeface="Arial" pitchFamily="34" charset="0"/>
              </a:rPr>
              <a:t>technical checks and periodic tests to ensure compliance.</a:t>
            </a:r>
          </a:p>
          <a:p>
            <a:pPr>
              <a:buNone/>
            </a:pPr>
            <a:endParaRPr lang="en-US" sz="1400" dirty="0" smtClean="0">
              <a:latin typeface="Arial" pitchFamily="34" charset="0"/>
            </a:endParaRPr>
          </a:p>
        </p:txBody>
      </p:sp>
      <p:sp>
        <p:nvSpPr>
          <p:cNvPr id="6" name="Title 5"/>
          <p:cNvSpPr>
            <a:spLocks noGrp="1"/>
          </p:cNvSpPr>
          <p:nvPr>
            <p:ph type="title"/>
          </p:nvPr>
        </p:nvSpPr>
        <p:spPr/>
        <p:txBody>
          <a:bodyPr/>
          <a:lstStyle/>
          <a:p>
            <a:r>
              <a:rPr lang="it-IT" dirty="0" smtClean="0">
                <a:latin typeface="Arial" pitchFamily="34" charset="0"/>
              </a:rPr>
              <a:t>Steps to be followed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6</a:t>
            </a:fld>
            <a:endParaRPr lang="en-GB" noProof="1"/>
          </a:p>
        </p:txBody>
      </p:sp>
      <p:sp>
        <p:nvSpPr>
          <p:cNvPr id="6" name="Title 5"/>
          <p:cNvSpPr>
            <a:spLocks noGrp="1"/>
          </p:cNvSpPr>
          <p:nvPr>
            <p:ph type="title"/>
          </p:nvPr>
        </p:nvSpPr>
        <p:spPr/>
        <p:txBody>
          <a:bodyPr/>
          <a:lstStyle/>
          <a:p>
            <a:r>
              <a:rPr lang="en-US" dirty="0" smtClean="0">
                <a:latin typeface="Arial" pitchFamily="34" charset="0"/>
              </a:rPr>
              <a:t>Under what conditions can other people have access to personal data collected by us?</a:t>
            </a:r>
            <a:endParaRPr lang="en-US" dirty="0">
              <a:latin typeface="Arial" pitchFamily="34" charset="0"/>
            </a:endParaRPr>
          </a:p>
        </p:txBody>
      </p:sp>
      <p:pic>
        <p:nvPicPr>
          <p:cNvPr id="7" name="Picture 2"/>
          <p:cNvPicPr>
            <a:picLocks noGrp="1" noChangeAspect="1" noChangeArrowheads="1"/>
          </p:cNvPicPr>
          <p:nvPr>
            <p:ph sz="quarter" idx="15"/>
          </p:nvPr>
        </p:nvPicPr>
        <p:blipFill>
          <a:blip r:embed="rId2" cstate="print">
            <a:extLst>
              <a:ext uri="{28A0092B-C50C-407E-A947-70E740481C1C}">
                <a14:useLocalDpi xmlns:a14="http://schemas.microsoft.com/office/drawing/2010/main" xmlns="" val="0"/>
              </a:ext>
            </a:extLst>
          </a:blip>
          <a:srcRect l="6109" t="6051"/>
          <a:stretch>
            <a:fillRect/>
          </a:stretch>
        </p:blipFill>
        <p:spPr bwMode="auto">
          <a:xfrm>
            <a:off x="170123" y="1318474"/>
            <a:ext cx="3402417" cy="25595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3710764" y="836747"/>
            <a:ext cx="5220586" cy="3453253"/>
          </a:xfrm>
          <a:prstGeom prst="rect">
            <a:avLst/>
          </a:prstGeom>
        </p:spPr>
        <p:txBody>
          <a:bodyPr wrap="square">
            <a:spAutoFit/>
          </a:bodyPr>
          <a:lstStyle/>
          <a:p>
            <a:pPr>
              <a:lnSpc>
                <a:spcPct val="120000"/>
              </a:lnSpc>
            </a:pPr>
            <a:r>
              <a:rPr lang="en-US" sz="1400" dirty="0" smtClean="0">
                <a:latin typeface="Arial" pitchFamily="34" charset="0"/>
                <a:cs typeface="Arial" pitchFamily="34" charset="0"/>
              </a:rPr>
              <a:t>For the empowered persons, companies have the obligation:</a:t>
            </a:r>
          </a:p>
          <a:p>
            <a:pPr>
              <a:lnSpc>
                <a:spcPct val="120000"/>
              </a:lnSpc>
              <a:buClr>
                <a:srgbClr val="FF0000"/>
              </a:buClr>
              <a:buSzPct val="150000"/>
              <a:buFont typeface="Arial" pitchFamily="34" charset="0"/>
              <a:buChar char="•"/>
            </a:pPr>
            <a:r>
              <a:rPr lang="en-US" sz="1400" dirty="0" smtClean="0">
                <a:latin typeface="Arial" pitchFamily="34" charset="0"/>
                <a:cs typeface="Arial" pitchFamily="34" charset="0"/>
              </a:rPr>
              <a:t> to conclude with them a written agreement, </a:t>
            </a:r>
          </a:p>
          <a:p>
            <a:pPr>
              <a:lnSpc>
                <a:spcPct val="120000"/>
              </a:lnSpc>
              <a:buClr>
                <a:srgbClr val="FF0000"/>
              </a:buClr>
              <a:buSzPct val="150000"/>
              <a:buFont typeface="Arial" pitchFamily="34" charset="0"/>
              <a:buChar char="•"/>
            </a:pPr>
            <a:r>
              <a:rPr lang="en-US" sz="1400" dirty="0" smtClean="0">
                <a:latin typeface="Arial" pitchFamily="34" charset="0"/>
                <a:cs typeface="Arial" pitchFamily="34" charset="0"/>
              </a:rPr>
              <a:t> to keep an evidence of these empowered persons </a:t>
            </a:r>
          </a:p>
          <a:p>
            <a:pPr>
              <a:lnSpc>
                <a:spcPct val="120000"/>
              </a:lnSpc>
              <a:buClr>
                <a:srgbClr val="FF0000"/>
              </a:buClr>
              <a:buSzPct val="150000"/>
              <a:buFont typeface="Arial" pitchFamily="34" charset="0"/>
              <a:buChar char="•"/>
            </a:pPr>
            <a:r>
              <a:rPr lang="en-US" sz="1400" dirty="0" smtClean="0">
                <a:latin typeface="Arial" pitchFamily="34" charset="0"/>
                <a:cs typeface="Arial" pitchFamily="34" charset="0"/>
              </a:rPr>
              <a:t>to make an assessment of the empowered persons regarding the guarantees they offer from the GDPR perspective, especially with regard to the specialized knowledge, the reliability of the processes and systems, the resources.</a:t>
            </a:r>
          </a:p>
          <a:p>
            <a:pPr>
              <a:lnSpc>
                <a:spcPct val="120000"/>
              </a:lnSpc>
            </a:pPr>
            <a:endParaRPr lang="en-US" sz="1400" dirty="0" smtClean="0">
              <a:latin typeface="Arial" pitchFamily="34" charset="0"/>
              <a:cs typeface="Arial" pitchFamily="34" charset="0"/>
            </a:endParaRPr>
          </a:p>
          <a:p>
            <a:pPr>
              <a:lnSpc>
                <a:spcPct val="120000"/>
              </a:lnSpc>
            </a:pPr>
            <a:r>
              <a:rPr lang="en-US" sz="1400" dirty="0" smtClean="0">
                <a:latin typeface="Arial" pitchFamily="34" charset="0"/>
                <a:cs typeface="Arial" pitchFamily="34" charset="0"/>
              </a:rPr>
              <a:t>As regards ongoing agreements with such suppliers and/or empowered persons, for the purpose of ensuring compliance with GDPR’s principles and requirements, starting with 25th of May 2018 it is necessary for the data operators to undergo a review process of these contractual commitments.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ta.jpg"/>
          <p:cNvPicPr>
            <a:picLocks noChangeAspect="1"/>
          </p:cNvPicPr>
          <p:nvPr/>
        </p:nvPicPr>
        <p:blipFill>
          <a:blip r:embed="rId2" cstate="print"/>
          <a:stretch>
            <a:fillRect/>
          </a:stretch>
        </p:blipFill>
        <p:spPr>
          <a:xfrm>
            <a:off x="3596065" y="745785"/>
            <a:ext cx="5486400" cy="3657600"/>
          </a:xfrm>
          <a:prstGeom prst="rect">
            <a:avLst/>
          </a:prstGeom>
        </p:spPr>
      </p:pic>
      <p:sp>
        <p:nvSpPr>
          <p:cNvPr id="4" name="Slide Number Placeholder 3"/>
          <p:cNvSpPr>
            <a:spLocks noGrp="1"/>
          </p:cNvSpPr>
          <p:nvPr>
            <p:ph type="sldNum" sz="quarter" idx="11"/>
          </p:nvPr>
        </p:nvSpPr>
        <p:spPr/>
        <p:txBody>
          <a:bodyPr/>
          <a:lstStyle/>
          <a:p>
            <a:fld id="{9E8169F0-646E-455B-AF5A-6D6C02EAEAF6}" type="slidenum">
              <a:rPr lang="en-GB" noProof="1" smtClean="0"/>
              <a:pPr/>
              <a:t>7</a:t>
            </a:fld>
            <a:endParaRPr lang="en-GB" noProof="1"/>
          </a:p>
        </p:txBody>
      </p:sp>
      <p:sp>
        <p:nvSpPr>
          <p:cNvPr id="5" name="Content Placeholder 4"/>
          <p:cNvSpPr>
            <a:spLocks noGrp="1"/>
          </p:cNvSpPr>
          <p:nvPr>
            <p:ph sz="quarter" idx="15"/>
          </p:nvPr>
        </p:nvSpPr>
        <p:spPr>
          <a:xfrm>
            <a:off x="269875" y="946800"/>
            <a:ext cx="4153269" cy="3312000"/>
          </a:xfrm>
        </p:spPr>
        <p:txBody>
          <a:bodyPr>
            <a:normAutofit/>
          </a:bodyPr>
          <a:lstStyle/>
          <a:p>
            <a:pPr>
              <a:buNone/>
            </a:pPr>
            <a:r>
              <a:rPr lang="en-US" sz="1400" b="1" dirty="0" smtClean="0">
                <a:latin typeface="Arial" pitchFamily="34" charset="0"/>
              </a:rPr>
              <a:t>Could the purpose for which the data is collected be attained by using less personal or sensitive data?</a:t>
            </a:r>
          </a:p>
          <a:p>
            <a:pPr>
              <a:buNone/>
            </a:pPr>
            <a:endParaRPr lang="en-US" sz="1400" b="1" dirty="0" smtClean="0">
              <a:latin typeface="Arial" pitchFamily="34" charset="0"/>
            </a:endParaRPr>
          </a:p>
          <a:p>
            <a:pPr>
              <a:buNone/>
            </a:pPr>
            <a:r>
              <a:rPr lang="en-US" sz="1400" dirty="0" smtClean="0">
                <a:latin typeface="Arial" pitchFamily="34" charset="0"/>
              </a:rPr>
              <a:t>In order to determine to what extent is necessary to collect all the data, it is necessary:</a:t>
            </a:r>
          </a:p>
          <a:p>
            <a:pPr>
              <a:buSzPct val="150000"/>
              <a:buFont typeface="Arial" pitchFamily="34" charset="0"/>
              <a:buChar char="•"/>
            </a:pPr>
            <a:r>
              <a:rPr lang="en-US" sz="1400" dirty="0" smtClean="0">
                <a:latin typeface="Arial" pitchFamily="34" charset="0"/>
              </a:rPr>
              <a:t> to review under the guidance of the Data Protection Officer all the documents through which the personal data are collected and </a:t>
            </a:r>
          </a:p>
          <a:p>
            <a:pPr>
              <a:buSzPct val="150000"/>
              <a:buFont typeface="Arial" pitchFamily="34" charset="0"/>
              <a:buChar char="•"/>
            </a:pPr>
            <a:r>
              <a:rPr lang="en-US" sz="1400" dirty="0" smtClean="0">
                <a:latin typeface="Arial" pitchFamily="34" charset="0"/>
              </a:rPr>
              <a:t>to analyze whether, for each type of data, the operator has a legal obligation or a legitimate interest to process that information.</a:t>
            </a:r>
          </a:p>
          <a:p>
            <a:endParaRPr lang="en-US" sz="1400" dirty="0">
              <a:latin typeface="Arial" pitchFamily="34" charset="0"/>
            </a:endParaRPr>
          </a:p>
        </p:txBody>
      </p:sp>
      <p:sp>
        <p:nvSpPr>
          <p:cNvPr id="6" name="Title 5"/>
          <p:cNvSpPr>
            <a:spLocks noGrp="1"/>
          </p:cNvSpPr>
          <p:nvPr>
            <p:ph type="title"/>
          </p:nvPr>
        </p:nvSpPr>
        <p:spPr/>
        <p:txBody>
          <a:bodyPr/>
          <a:lstStyle/>
          <a:p>
            <a:r>
              <a:rPr lang="en-US" dirty="0" smtClean="0">
                <a:latin typeface="Arial" pitchFamily="34" charset="0"/>
              </a:rPr>
              <a:t>Is it really necessary to collect all the data? </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20820" t="44027" r="55940" b="15507"/>
          <a:stretch>
            <a:fillRect/>
          </a:stretch>
        </p:blipFill>
        <p:spPr bwMode="auto">
          <a:xfrm>
            <a:off x="272442" y="882503"/>
            <a:ext cx="3066181" cy="3359892"/>
          </a:xfrm>
          <a:prstGeom prst="rect">
            <a:avLst/>
          </a:prstGeom>
          <a:ln>
            <a:noFill/>
            <a:headEnd/>
            <a:tailEnd/>
          </a:ln>
        </p:spPr>
        <p:style>
          <a:lnRef idx="1">
            <a:schemeClr val="accent1"/>
          </a:lnRef>
          <a:fillRef idx="3">
            <a:schemeClr val="accent1"/>
          </a:fillRef>
          <a:effectRef idx="2">
            <a:schemeClr val="accent1"/>
          </a:effectRef>
          <a:fontRef idx="minor">
            <a:schemeClr val="lt1"/>
          </a:fontRef>
        </p:style>
      </p:pic>
      <p:sp>
        <p:nvSpPr>
          <p:cNvPr id="4" name="Slide Number Placeholder 3"/>
          <p:cNvSpPr>
            <a:spLocks noGrp="1"/>
          </p:cNvSpPr>
          <p:nvPr>
            <p:ph type="sldNum" sz="quarter" idx="11"/>
          </p:nvPr>
        </p:nvSpPr>
        <p:spPr/>
        <p:txBody>
          <a:bodyPr/>
          <a:lstStyle/>
          <a:p>
            <a:fld id="{9E8169F0-646E-455B-AF5A-6D6C02EAEAF6}" type="slidenum">
              <a:rPr lang="en-GB" noProof="1" smtClean="0"/>
              <a:pPr/>
              <a:t>8</a:t>
            </a:fld>
            <a:endParaRPr lang="en-GB" noProof="1"/>
          </a:p>
        </p:txBody>
      </p:sp>
      <p:sp>
        <p:nvSpPr>
          <p:cNvPr id="5" name="Content Placeholder 4"/>
          <p:cNvSpPr>
            <a:spLocks noGrp="1"/>
          </p:cNvSpPr>
          <p:nvPr>
            <p:ph sz="quarter" idx="15"/>
          </p:nvPr>
        </p:nvSpPr>
        <p:spPr>
          <a:xfrm>
            <a:off x="3381153" y="1658678"/>
            <a:ext cx="5475767" cy="2557591"/>
          </a:xfrm>
        </p:spPr>
        <p:txBody>
          <a:bodyPr>
            <a:normAutofit/>
          </a:bodyPr>
          <a:lstStyle/>
          <a:p>
            <a:pPr>
              <a:buSzPct val="150000"/>
              <a:buFont typeface="Arial" pitchFamily="34" charset="0"/>
              <a:buChar char="•"/>
            </a:pPr>
            <a:r>
              <a:rPr lang="en-US" sz="1400" dirty="0" smtClean="0">
                <a:latin typeface="Arial" pitchFamily="34" charset="0"/>
              </a:rPr>
              <a:t>Personal data must not be stored longer than necessary to achieve the purpose for which they were collected, unless there is a legal obligation or legitimate interest on the part of the data operator. </a:t>
            </a:r>
          </a:p>
          <a:p>
            <a:endParaRPr lang="en-US" sz="1400" dirty="0" smtClean="0">
              <a:latin typeface="Arial" pitchFamily="34" charset="0"/>
            </a:endParaRPr>
          </a:p>
          <a:p>
            <a:pPr>
              <a:buSzPct val="150000"/>
              <a:buFont typeface="Arial" pitchFamily="34" charset="0"/>
              <a:buChar char="•"/>
            </a:pPr>
            <a:r>
              <a:rPr lang="en-US" sz="1400" dirty="0" smtClean="0">
                <a:latin typeface="Arial" pitchFamily="34" charset="0"/>
              </a:rPr>
              <a:t>To the extent that it is assessed that the data could be used later, and for other purposes, the consent of the data subject may be required to process the data for the new purpose brought to his / her knowledge. </a:t>
            </a:r>
          </a:p>
          <a:p>
            <a:endParaRPr lang="en-US" sz="1400" dirty="0">
              <a:latin typeface="Arial" pitchFamily="34" charset="0"/>
            </a:endParaRPr>
          </a:p>
        </p:txBody>
      </p:sp>
      <p:sp>
        <p:nvSpPr>
          <p:cNvPr id="6" name="Title 5"/>
          <p:cNvSpPr>
            <a:spLocks noGrp="1"/>
          </p:cNvSpPr>
          <p:nvPr>
            <p:ph type="title"/>
          </p:nvPr>
        </p:nvSpPr>
        <p:spPr/>
        <p:txBody>
          <a:bodyPr/>
          <a:lstStyle/>
          <a:p>
            <a:r>
              <a:rPr lang="en-US" dirty="0" smtClean="0">
                <a:latin typeface="Arial" pitchFamily="34" charset="0"/>
              </a:rPr>
              <a:t>How long can I keep the personal data?</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E8169F0-646E-455B-AF5A-6D6C02EAEAF6}" type="slidenum">
              <a:rPr lang="en-GB" noProof="1" smtClean="0"/>
              <a:pPr/>
              <a:t>9</a:t>
            </a:fld>
            <a:endParaRPr lang="en-GB" noProof="1"/>
          </a:p>
        </p:txBody>
      </p:sp>
      <p:sp>
        <p:nvSpPr>
          <p:cNvPr id="5" name="Content Placeholder 4"/>
          <p:cNvSpPr>
            <a:spLocks noGrp="1"/>
          </p:cNvSpPr>
          <p:nvPr>
            <p:ph sz="quarter" idx="15"/>
          </p:nvPr>
        </p:nvSpPr>
        <p:spPr>
          <a:xfrm>
            <a:off x="3359886" y="2030815"/>
            <a:ext cx="5515158" cy="1052624"/>
          </a:xfrm>
        </p:spPr>
        <p:txBody>
          <a:bodyPr>
            <a:normAutofit/>
          </a:bodyPr>
          <a:lstStyle/>
          <a:p>
            <a:pPr marL="0" indent="0">
              <a:buNone/>
            </a:pPr>
            <a:r>
              <a:rPr lang="en-US" sz="1400" dirty="0" smtClean="0">
                <a:latin typeface="Arial" pitchFamily="34" charset="0"/>
              </a:rPr>
              <a:t>The subject's complexity and the multiple implications of how we handle personal data will require a continuous interpretation of the Regulation’s provisions and a constant learning and adaptation process. </a:t>
            </a:r>
          </a:p>
          <a:p>
            <a:endParaRPr lang="en-US" sz="1400" dirty="0">
              <a:latin typeface="Arial" pitchFamily="34" charset="0"/>
            </a:endParaRPr>
          </a:p>
        </p:txBody>
      </p:sp>
      <p:sp>
        <p:nvSpPr>
          <p:cNvPr id="6" name="Title 5"/>
          <p:cNvSpPr>
            <a:spLocks noGrp="1"/>
          </p:cNvSpPr>
          <p:nvPr>
            <p:ph type="title"/>
          </p:nvPr>
        </p:nvSpPr>
        <p:spPr/>
        <p:txBody>
          <a:bodyPr/>
          <a:lstStyle/>
          <a:p>
            <a:r>
              <a:rPr lang="en-US" dirty="0" smtClean="0">
                <a:latin typeface="Arial" pitchFamily="34" charset="0"/>
              </a:rPr>
              <a:t>Continuous education</a:t>
            </a:r>
            <a:endParaRPr lang="en-US" dirty="0">
              <a:latin typeface="Arial" pitchFamily="34" charset="0"/>
            </a:endParaRPr>
          </a:p>
        </p:txBody>
      </p:sp>
      <p:pic>
        <p:nvPicPr>
          <p:cNvPr id="7" name="Picture 3"/>
          <p:cNvPicPr>
            <a:picLocks noChangeAspect="1" noChangeArrowheads="1"/>
          </p:cNvPicPr>
          <p:nvPr/>
        </p:nvPicPr>
        <p:blipFill>
          <a:blip r:embed="rId2" cstate="print"/>
          <a:srcRect l="65964" t="26574" r="17596" b="43239"/>
          <a:stretch>
            <a:fillRect/>
          </a:stretch>
        </p:blipFill>
        <p:spPr bwMode="auto">
          <a:xfrm>
            <a:off x="680484" y="1288091"/>
            <a:ext cx="2179820" cy="2421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ogo_16_9_UniCredit_EN04">
  <a:themeElements>
    <a:clrScheme name="Unicredit color">
      <a:dk1>
        <a:sysClr val="windowText" lastClr="000000"/>
      </a:dk1>
      <a:lt1>
        <a:sysClr val="window" lastClr="FFFFFF"/>
      </a:lt1>
      <a:dk2>
        <a:srgbClr val="999999"/>
      </a:dk2>
      <a:lt2>
        <a:srgbClr val="CCCCCC"/>
      </a:lt2>
      <a:accent1>
        <a:srgbClr val="00AFD0"/>
      </a:accent1>
      <a:accent2>
        <a:srgbClr val="C0E4ED"/>
      </a:accent2>
      <a:accent3>
        <a:srgbClr val="3B8BCA"/>
      </a:accent3>
      <a:accent4>
        <a:srgbClr val="005095"/>
      </a:accent4>
      <a:accent5>
        <a:srgbClr val="9FCA7A"/>
      </a:accent5>
      <a:accent6>
        <a:srgbClr val="9E3A8B"/>
      </a:accent6>
      <a:hlink>
        <a:srgbClr val="3B8BCA"/>
      </a:hlink>
      <a:folHlink>
        <a:srgbClr val="000000"/>
      </a:folHlink>
    </a:clrScheme>
    <a:fontScheme name="UniCredit">
      <a:majorFont>
        <a:latin typeface="UniCredit"/>
        <a:ea typeface=""/>
        <a:cs typeface=""/>
      </a:majorFont>
      <a:minorFont>
        <a:latin typeface="UniCredi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logo_16_9_UniCredit_EN04.potx" id="{E5C7C822-8E8C-424A-BE18-F2F4541730D1}" vid="{17A01692-153B-4C7A-A62D-9EE90E953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903039C-C5C8-4AAF-A562-003C6321A57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5CD4222-7472-4A17-B401-851D4FAE2B84}">
  <ds:schemaRefs>
    <ds:schemaRef ds:uri="http://schemas.microsoft.com/sharepoint/v3/contenttype/forms"/>
  </ds:schemaRefs>
</ds:datastoreItem>
</file>

<file path=customXml/itemProps3.xml><?xml version="1.0" encoding="utf-8"?>
<ds:datastoreItem xmlns:ds="http://schemas.openxmlformats.org/officeDocument/2006/customXml" ds:itemID="{7435FCF0-E0B5-43ED-A74A-3B01619FD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logo_16_9_UniCredit_EN04</Template>
  <TotalTime>1621</TotalTime>
  <Words>710</Words>
  <Application>Microsoft Office PowerPoint</Application>
  <PresentationFormat>On-screen Show (16:9)</PresentationFormat>
  <Paragraphs>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logo_16_9_UniCredit_EN04</vt:lpstr>
      <vt:lpstr>GDPR - New Data Protection Regulation</vt:lpstr>
      <vt:lpstr>Do our company’s employees know exactly what the new privacy rules mean and what is their impact on the internal processes?</vt:lpstr>
      <vt:lpstr>Why do we have to comply with the rules on personal data protection?</vt:lpstr>
      <vt:lpstr>Am I authorized to access and process the data I operate?</vt:lpstr>
      <vt:lpstr>Steps to be followed</vt:lpstr>
      <vt:lpstr>Under what conditions can other people have access to personal data collected by us?</vt:lpstr>
      <vt:lpstr>Is it really necessary to collect all the data? </vt:lpstr>
      <vt:lpstr>How long can I keep the personal data?</vt:lpstr>
      <vt:lpstr>Continuous education</vt:lpstr>
      <vt:lpstr>Slide 10</vt:lpstr>
    </vt:vector>
  </TitlesOfParts>
  <Company>UniCredit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r624561</dc:creator>
  <cp:keywords>Public</cp:keywords>
  <cp:lastModifiedBy>Strachinescu Delia</cp:lastModifiedBy>
  <cp:revision>80</cp:revision>
  <dcterms:created xsi:type="dcterms:W3CDTF">2017-12-18T13:58:28Z</dcterms:created>
  <dcterms:modified xsi:type="dcterms:W3CDTF">2018-03-20T08:30:31Z</dcterms:modified>
  <cp:version>3.4.2.0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dc999cda-715f-4339-9d66-1d9a9d1d2f3c</vt:lpwstr>
  </property>
  <property fmtid="{D5CDD505-2E9C-101B-9397-08002B2CF9AE}" pid="3" name="aliashFooterWithBankName1">
    <vt:lpwstr/>
  </property>
  <property fmtid="{D5CDD505-2E9C-101B-9397-08002B2CF9AE}" pid="4" name="UniCreditClassification">
    <vt:lpwstr>Public</vt:lpwstr>
  </property>
</Properties>
</file>